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80" r:id="rId8"/>
    <p:sldId id="262" r:id="rId9"/>
    <p:sldId id="263" r:id="rId10"/>
    <p:sldId id="264" r:id="rId11"/>
    <p:sldId id="281" r:id="rId12"/>
    <p:sldId id="266" r:id="rId13"/>
    <p:sldId id="267" r:id="rId14"/>
    <p:sldId id="268" r:id="rId15"/>
    <p:sldId id="269" r:id="rId16"/>
    <p:sldId id="270" r:id="rId17"/>
    <p:sldId id="282" r:id="rId18"/>
    <p:sldId id="271" r:id="rId19"/>
    <p:sldId id="272" r:id="rId20"/>
    <p:sldId id="273" r:id="rId21"/>
    <p:sldId id="274" r:id="rId22"/>
    <p:sldId id="275" r:id="rId23"/>
    <p:sldId id="276" r:id="rId24"/>
    <p:sldId id="277" r:id="rId25"/>
    <p:sldId id="278" r:id="rId26"/>
    <p:sldId id="279" r:id="rId27"/>
    <p:sldId id="283" r:id="rId28"/>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9" d="100"/>
          <a:sy n="99" d="100"/>
        </p:scale>
        <p:origin x="-23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8" name="Titel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de-DE" smtClean="0"/>
              <a:t>Titelmasterformat durch Klicken bearbeiten</a:t>
            </a:r>
            <a:endParaRPr kumimoji="0" lang="en-US"/>
          </a:p>
        </p:txBody>
      </p:sp>
      <p:sp>
        <p:nvSpPr>
          <p:cNvPr id="28" name="Datumsplatzhalter 27"/>
          <p:cNvSpPr>
            <a:spLocks noGrp="1"/>
          </p:cNvSpPr>
          <p:nvPr>
            <p:ph type="dt" sz="half" idx="10"/>
          </p:nvPr>
        </p:nvSpPr>
        <p:spPr/>
        <p:txBody>
          <a:bodyPr/>
          <a:lstStyle/>
          <a:p>
            <a:fld id="{AE04BE21-8789-46C9-986B-F4DD02A96271}" type="datetimeFigureOut">
              <a:rPr lang="de-DE" smtClean="0"/>
              <a:t>12.06.2016</a:t>
            </a:fld>
            <a:endParaRPr lang="de-DE" dirty="0"/>
          </a:p>
        </p:txBody>
      </p:sp>
      <p:sp>
        <p:nvSpPr>
          <p:cNvPr id="17" name="Fußzeilenplatzhalter 16"/>
          <p:cNvSpPr>
            <a:spLocks noGrp="1"/>
          </p:cNvSpPr>
          <p:nvPr>
            <p:ph type="ftr" sz="quarter" idx="11"/>
          </p:nvPr>
        </p:nvSpPr>
        <p:spPr/>
        <p:txBody>
          <a:bodyPr/>
          <a:lstStyle/>
          <a:p>
            <a:endParaRPr lang="de-DE" dirty="0"/>
          </a:p>
        </p:txBody>
      </p:sp>
      <p:sp>
        <p:nvSpPr>
          <p:cNvPr id="29" name="Foliennummernplatzhalter 28"/>
          <p:cNvSpPr>
            <a:spLocks noGrp="1"/>
          </p:cNvSpPr>
          <p:nvPr>
            <p:ph type="sldNum" sz="quarter" idx="12"/>
          </p:nvPr>
        </p:nvSpPr>
        <p:spPr/>
        <p:txBody>
          <a:bodyPr/>
          <a:lstStyle/>
          <a:p>
            <a:fld id="{1CF157D7-C7E7-41C1-A185-504FAC7C4832}" type="slidenum">
              <a:rPr lang="de-DE" smtClean="0"/>
              <a:t>‹Nr.›</a:t>
            </a:fld>
            <a:endParaRPr lang="de-DE" dirty="0"/>
          </a:p>
        </p:txBody>
      </p:sp>
      <p:sp>
        <p:nvSpPr>
          <p:cNvPr id="9" name="Untertitel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de-DE" smtClean="0"/>
              <a:t>Formatvorlage des Untertitelmasters durch Klicken bearbeiten</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Vertikaler Textplatzhalter 2"/>
          <p:cNvSpPr>
            <a:spLocks noGrp="1"/>
          </p:cNvSpPr>
          <p:nvPr>
            <p:ph type="body" orient="vert" idx="1"/>
          </p:nvPr>
        </p:nvSpPr>
        <p:spPr/>
        <p:txBody>
          <a:bodyPr vert="eaVert"/>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AE04BE21-8789-46C9-986B-F4DD02A96271}" type="datetimeFigureOut">
              <a:rPr lang="de-DE" smtClean="0"/>
              <a:t>12.06.2016</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1CF157D7-C7E7-41C1-A185-504FAC7C4832}" type="slidenum">
              <a:rPr lang="de-DE" smtClean="0"/>
              <a:t>‹Nr.›</a:t>
            </a:fld>
            <a:endParaRPr lang="de-DE"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kumimoji="0" lang="de-DE" smtClean="0"/>
              <a:t>Titelmasterformat durch Klicken bearbeiten</a:t>
            </a:r>
            <a:endParaRPr kumimoji="0" lang="en-US"/>
          </a:p>
        </p:txBody>
      </p:sp>
      <p:sp>
        <p:nvSpPr>
          <p:cNvPr id="3" name="Vertikaler Textplatzhalter 2"/>
          <p:cNvSpPr>
            <a:spLocks noGrp="1"/>
          </p:cNvSpPr>
          <p:nvPr>
            <p:ph type="body" orient="vert" idx="1"/>
          </p:nvPr>
        </p:nvSpPr>
        <p:spPr>
          <a:xfrm>
            <a:off x="457200" y="274638"/>
            <a:ext cx="6019800" cy="5851525"/>
          </a:xfrm>
        </p:spPr>
        <p:txBody>
          <a:bodyPr vert="eaVert"/>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AE04BE21-8789-46C9-986B-F4DD02A96271}" type="datetimeFigureOut">
              <a:rPr lang="de-DE" smtClean="0"/>
              <a:t>12.06.2016</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1CF157D7-C7E7-41C1-A185-504FAC7C4832}" type="slidenum">
              <a:rPr lang="de-DE" smtClean="0"/>
              <a:t>‹Nr.›</a:t>
            </a:fld>
            <a:endParaRPr lang="de-DE"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Inhaltsplatzhalter 2"/>
          <p:cNvSpPr>
            <a:spLocks noGrp="1"/>
          </p:cNvSpPr>
          <p:nvPr>
            <p:ph idx="1"/>
          </p:nvPr>
        </p:nvSpPr>
        <p:spPr/>
        <p:txBody>
          <a:body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AE04BE21-8789-46C9-986B-F4DD02A96271}" type="datetimeFigureOut">
              <a:rPr lang="de-DE" smtClean="0"/>
              <a:t>12.06.2016</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1CF157D7-C7E7-41C1-A185-504FAC7C4832}" type="slidenum">
              <a:rPr lang="de-DE" smtClean="0"/>
              <a:t>‹Nr.›</a:t>
            </a:fld>
            <a:endParaRPr lang="de-DE"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bg>
      <p:bgRef idx="1003">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de-DE" smtClean="0"/>
              <a:t>Titelmasterformat durch Klicken bearbeiten</a:t>
            </a:r>
            <a:endParaRPr kumimoji="0" lang="en-US"/>
          </a:p>
        </p:txBody>
      </p:sp>
      <p:sp>
        <p:nvSpPr>
          <p:cNvPr id="3" name="Textplatzhalt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de-DE" smtClean="0"/>
              <a:t>Textmasterformat bearbeiten</a:t>
            </a:r>
          </a:p>
        </p:txBody>
      </p:sp>
      <p:sp>
        <p:nvSpPr>
          <p:cNvPr id="4" name="Datumsplatzhalter 3"/>
          <p:cNvSpPr>
            <a:spLocks noGrp="1"/>
          </p:cNvSpPr>
          <p:nvPr>
            <p:ph type="dt" sz="half" idx="10"/>
          </p:nvPr>
        </p:nvSpPr>
        <p:spPr/>
        <p:txBody>
          <a:bodyPr/>
          <a:lstStyle/>
          <a:p>
            <a:fld id="{AE04BE21-8789-46C9-986B-F4DD02A96271}" type="datetimeFigureOut">
              <a:rPr lang="de-DE" smtClean="0"/>
              <a:t>12.06.2016</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a:xfrm>
            <a:off x="7924800" y="6416675"/>
            <a:ext cx="762000" cy="365125"/>
          </a:xfrm>
        </p:spPr>
        <p:txBody>
          <a:bodyPr/>
          <a:lstStyle/>
          <a:p>
            <a:fld id="{1CF157D7-C7E7-41C1-A185-504FAC7C4832}" type="slidenum">
              <a:rPr lang="de-DE" smtClean="0"/>
              <a:t>‹Nr.›</a:t>
            </a:fld>
            <a:endParaRPr lang="de-DE"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Inhaltsplatzhalt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Inhaltsplatzhalt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5" name="Datumsplatzhalter 4"/>
          <p:cNvSpPr>
            <a:spLocks noGrp="1"/>
          </p:cNvSpPr>
          <p:nvPr>
            <p:ph type="dt" sz="half" idx="10"/>
          </p:nvPr>
        </p:nvSpPr>
        <p:spPr/>
        <p:txBody>
          <a:bodyPr/>
          <a:lstStyle/>
          <a:p>
            <a:fld id="{AE04BE21-8789-46C9-986B-F4DD02A96271}" type="datetimeFigureOut">
              <a:rPr lang="de-DE" smtClean="0"/>
              <a:t>12.06.2016</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1CF157D7-C7E7-41C1-A185-504FAC7C4832}" type="slidenum">
              <a:rPr lang="de-DE" smtClean="0"/>
              <a:t>‹Nr.›</a:t>
            </a:fld>
            <a:endParaRPr lang="de-DE"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8229600" cy="1143000"/>
          </a:xfrm>
        </p:spPr>
        <p:txBody>
          <a:bodyPr anchor="ctr"/>
          <a:lstStyle>
            <a:lvl1pPr>
              <a:defRPr/>
            </a:lvl1pPr>
          </a:lstStyle>
          <a:p>
            <a:r>
              <a:rPr kumimoji="0" lang="de-DE" smtClean="0"/>
              <a:t>Titelmasterformat durch Klicken bearbeiten</a:t>
            </a:r>
            <a:endParaRPr kumimoji="0" lang="en-US"/>
          </a:p>
        </p:txBody>
      </p:sp>
      <p:sp>
        <p:nvSpPr>
          <p:cNvPr id="3" name="Textplatzhalt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de-DE" smtClean="0"/>
              <a:t>Textmasterformat bearbeiten</a:t>
            </a:r>
          </a:p>
        </p:txBody>
      </p:sp>
      <p:sp>
        <p:nvSpPr>
          <p:cNvPr id="4" name="Textplatzhalt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de-DE" smtClean="0"/>
              <a:t>Textmasterformat bearbeiten</a:t>
            </a:r>
          </a:p>
        </p:txBody>
      </p:sp>
      <p:sp>
        <p:nvSpPr>
          <p:cNvPr id="5" name="Inhaltsplatzhalt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6" name="Inhaltsplatzhalt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7" name="Datumsplatzhalter 6"/>
          <p:cNvSpPr>
            <a:spLocks noGrp="1"/>
          </p:cNvSpPr>
          <p:nvPr>
            <p:ph type="dt" sz="half" idx="10"/>
          </p:nvPr>
        </p:nvSpPr>
        <p:spPr/>
        <p:txBody>
          <a:bodyPr/>
          <a:lstStyle/>
          <a:p>
            <a:fld id="{AE04BE21-8789-46C9-986B-F4DD02A96271}" type="datetimeFigureOut">
              <a:rPr lang="de-DE" smtClean="0"/>
              <a:t>12.06.2016</a:t>
            </a:fld>
            <a:endParaRPr lang="de-DE" dirty="0"/>
          </a:p>
        </p:txBody>
      </p:sp>
      <p:sp>
        <p:nvSpPr>
          <p:cNvPr id="8" name="Fußzeilenplatzhalter 7"/>
          <p:cNvSpPr>
            <a:spLocks noGrp="1"/>
          </p:cNvSpPr>
          <p:nvPr>
            <p:ph type="ftr" sz="quarter" idx="11"/>
          </p:nvPr>
        </p:nvSpPr>
        <p:spPr/>
        <p:txBody>
          <a:bodyPr/>
          <a:lstStyle/>
          <a:p>
            <a:endParaRPr lang="de-DE" dirty="0"/>
          </a:p>
        </p:txBody>
      </p:sp>
      <p:sp>
        <p:nvSpPr>
          <p:cNvPr id="9" name="Foliennummernplatzhalter 8"/>
          <p:cNvSpPr>
            <a:spLocks noGrp="1"/>
          </p:cNvSpPr>
          <p:nvPr>
            <p:ph type="sldNum" sz="quarter" idx="12"/>
          </p:nvPr>
        </p:nvSpPr>
        <p:spPr/>
        <p:txBody>
          <a:bodyPr/>
          <a:lstStyle/>
          <a:p>
            <a:fld id="{1CF157D7-C7E7-41C1-A185-504FAC7C4832}" type="slidenum">
              <a:rPr lang="de-DE" smtClean="0"/>
              <a:t>‹Nr.›</a:t>
            </a:fld>
            <a:endParaRPr lang="de-DE"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Datumsplatzhalter 2"/>
          <p:cNvSpPr>
            <a:spLocks noGrp="1"/>
          </p:cNvSpPr>
          <p:nvPr>
            <p:ph type="dt" sz="half" idx="10"/>
          </p:nvPr>
        </p:nvSpPr>
        <p:spPr/>
        <p:txBody>
          <a:bodyPr/>
          <a:lstStyle/>
          <a:p>
            <a:fld id="{AE04BE21-8789-46C9-986B-F4DD02A96271}" type="datetimeFigureOut">
              <a:rPr lang="de-DE" smtClean="0"/>
              <a:t>12.06.2016</a:t>
            </a:fld>
            <a:endParaRPr lang="de-DE" dirty="0"/>
          </a:p>
        </p:txBody>
      </p:sp>
      <p:sp>
        <p:nvSpPr>
          <p:cNvPr id="4" name="Fußzeilenplatzhalter 3"/>
          <p:cNvSpPr>
            <a:spLocks noGrp="1"/>
          </p:cNvSpPr>
          <p:nvPr>
            <p:ph type="ftr" sz="quarter" idx="11"/>
          </p:nvPr>
        </p:nvSpPr>
        <p:spPr/>
        <p:txBody>
          <a:bodyPr/>
          <a:lstStyle/>
          <a:p>
            <a:endParaRPr lang="de-DE" dirty="0"/>
          </a:p>
        </p:txBody>
      </p:sp>
      <p:sp>
        <p:nvSpPr>
          <p:cNvPr id="5" name="Foliennummernplatzhalter 4"/>
          <p:cNvSpPr>
            <a:spLocks noGrp="1"/>
          </p:cNvSpPr>
          <p:nvPr>
            <p:ph type="sldNum" sz="quarter" idx="12"/>
          </p:nvPr>
        </p:nvSpPr>
        <p:spPr/>
        <p:txBody>
          <a:bodyPr/>
          <a:lstStyle/>
          <a:p>
            <a:fld id="{1CF157D7-C7E7-41C1-A185-504FAC7C4832}" type="slidenum">
              <a:rPr lang="de-DE" smtClean="0"/>
              <a:t>‹Nr.›</a:t>
            </a:fld>
            <a:endParaRPr lang="de-DE"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AE04BE21-8789-46C9-986B-F4DD02A96271}" type="datetimeFigureOut">
              <a:rPr lang="de-DE" smtClean="0"/>
              <a:t>12.06.2016</a:t>
            </a:fld>
            <a:endParaRPr lang="de-DE" dirty="0"/>
          </a:p>
        </p:txBody>
      </p:sp>
      <p:sp>
        <p:nvSpPr>
          <p:cNvPr id="3" name="Fußzeilenplatzhalter 2"/>
          <p:cNvSpPr>
            <a:spLocks noGrp="1"/>
          </p:cNvSpPr>
          <p:nvPr>
            <p:ph type="ftr" sz="quarter" idx="11"/>
          </p:nvPr>
        </p:nvSpPr>
        <p:spPr/>
        <p:txBody>
          <a:bodyPr/>
          <a:lstStyle/>
          <a:p>
            <a:endParaRPr lang="de-DE" dirty="0"/>
          </a:p>
        </p:txBody>
      </p:sp>
      <p:sp>
        <p:nvSpPr>
          <p:cNvPr id="4" name="Foliennummernplatzhalter 3"/>
          <p:cNvSpPr>
            <a:spLocks noGrp="1"/>
          </p:cNvSpPr>
          <p:nvPr>
            <p:ph type="sldNum" sz="quarter" idx="12"/>
          </p:nvPr>
        </p:nvSpPr>
        <p:spPr/>
        <p:txBody>
          <a:bodyPr/>
          <a:lstStyle/>
          <a:p>
            <a:fld id="{1CF157D7-C7E7-41C1-A185-504FAC7C4832}" type="slidenum">
              <a:rPr lang="de-DE" smtClean="0"/>
              <a:t>‹Nr.›</a:t>
            </a:fld>
            <a:endParaRPr lang="de-DE"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de-DE" smtClean="0"/>
              <a:t>Titelmasterformat durch Klicken bearbeiten</a:t>
            </a:r>
            <a:endParaRPr kumimoji="0" lang="en-US"/>
          </a:p>
        </p:txBody>
      </p:sp>
      <p:sp>
        <p:nvSpPr>
          <p:cNvPr id="3" name="Textplatzhalt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de-DE" smtClean="0"/>
              <a:t>Textmasterformat bearbeiten</a:t>
            </a:r>
          </a:p>
        </p:txBody>
      </p:sp>
      <p:sp>
        <p:nvSpPr>
          <p:cNvPr id="4" name="Inhaltsplatzhalt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5" name="Datumsplatzhalter 4"/>
          <p:cNvSpPr>
            <a:spLocks noGrp="1"/>
          </p:cNvSpPr>
          <p:nvPr>
            <p:ph type="dt" sz="half" idx="10"/>
          </p:nvPr>
        </p:nvSpPr>
        <p:spPr/>
        <p:txBody>
          <a:bodyPr/>
          <a:lstStyle/>
          <a:p>
            <a:fld id="{AE04BE21-8789-46C9-986B-F4DD02A96271}" type="datetimeFigureOut">
              <a:rPr lang="de-DE" smtClean="0"/>
              <a:t>12.06.2016</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1CF157D7-C7E7-41C1-A185-504FAC7C4832}" type="slidenum">
              <a:rPr lang="de-DE" smtClean="0"/>
              <a:t>‹Nr.›</a:t>
            </a:fld>
            <a:endParaRPr lang="de-DE"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de-DE" smtClean="0"/>
              <a:t>Titelmasterformat durch Klicken bearbeiten</a:t>
            </a:r>
            <a:endParaRPr kumimoji="0" lang="en-US"/>
          </a:p>
        </p:txBody>
      </p:sp>
      <p:sp>
        <p:nvSpPr>
          <p:cNvPr id="3" name="Bildplatzhalt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de-DE" dirty="0" smtClean="0">
                <a:solidFill>
                  <a:schemeClr val="lt1"/>
                </a:solidFill>
                <a:latin typeface="+mn-lt"/>
                <a:ea typeface="+mn-ea"/>
                <a:cs typeface="+mn-cs"/>
              </a:rPr>
              <a:t>Bild durch Klicken auf Symbol hinzufügen</a:t>
            </a:r>
            <a:endParaRPr kumimoji="0" lang="en-US" dirty="0">
              <a:solidFill>
                <a:schemeClr val="lt1"/>
              </a:solidFill>
              <a:latin typeface="+mn-lt"/>
              <a:ea typeface="+mn-ea"/>
              <a:cs typeface="+mn-cs"/>
            </a:endParaRPr>
          </a:p>
        </p:txBody>
      </p:sp>
      <p:sp>
        <p:nvSpPr>
          <p:cNvPr id="4" name="Textplatzhalt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de-DE" smtClean="0"/>
              <a:t>Textmasterformat bearbeiten</a:t>
            </a:r>
          </a:p>
        </p:txBody>
      </p:sp>
      <p:sp>
        <p:nvSpPr>
          <p:cNvPr id="5" name="Datumsplatzhalter 4"/>
          <p:cNvSpPr>
            <a:spLocks noGrp="1"/>
          </p:cNvSpPr>
          <p:nvPr>
            <p:ph type="dt" sz="half" idx="10"/>
          </p:nvPr>
        </p:nvSpPr>
        <p:spPr/>
        <p:txBody>
          <a:bodyPr/>
          <a:lstStyle/>
          <a:p>
            <a:fld id="{AE04BE21-8789-46C9-986B-F4DD02A96271}" type="datetimeFigureOut">
              <a:rPr lang="de-DE" smtClean="0"/>
              <a:t>12.06.2016</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1CF157D7-C7E7-41C1-A185-504FAC7C4832}" type="slidenum">
              <a:rPr lang="de-DE" smtClean="0"/>
              <a:t>‹Nr.›</a:t>
            </a:fld>
            <a:endParaRPr lang="de-DE"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elplatzhalt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de-DE" smtClean="0"/>
              <a:t>Titelmasterformat durch Klicken bearbeiten</a:t>
            </a:r>
            <a:endParaRPr kumimoji="0" lang="en-US"/>
          </a:p>
        </p:txBody>
      </p:sp>
      <p:sp>
        <p:nvSpPr>
          <p:cNvPr id="13" name="Textplatzhalt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de-DE" smtClean="0"/>
              <a:t>Textmasterformat bearbeiten</a:t>
            </a:r>
          </a:p>
          <a:p>
            <a:pPr lvl="1" eaLnBrk="1" latinLnBrk="0" hangingPunct="1"/>
            <a:r>
              <a:rPr kumimoji="0" lang="de-DE" smtClean="0"/>
              <a:t>Zweite Ebene</a:t>
            </a:r>
          </a:p>
          <a:p>
            <a:pPr lvl="2" eaLnBrk="1" latinLnBrk="0" hangingPunct="1"/>
            <a:r>
              <a:rPr kumimoji="0" lang="de-DE" smtClean="0"/>
              <a:t>Dritte Ebene</a:t>
            </a:r>
          </a:p>
          <a:p>
            <a:pPr lvl="3" eaLnBrk="1" latinLnBrk="0" hangingPunct="1"/>
            <a:r>
              <a:rPr kumimoji="0" lang="de-DE" smtClean="0"/>
              <a:t>Vierte Ebene</a:t>
            </a:r>
          </a:p>
          <a:p>
            <a:pPr lvl="4" eaLnBrk="1" latinLnBrk="0" hangingPunct="1"/>
            <a:r>
              <a:rPr kumimoji="0" lang="de-DE" smtClean="0"/>
              <a:t>Fünfte Ebene</a:t>
            </a:r>
            <a:endParaRPr kumimoji="0" lang="en-US"/>
          </a:p>
        </p:txBody>
      </p:sp>
      <p:sp>
        <p:nvSpPr>
          <p:cNvPr id="14" name="Datumsplatzhalt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AE04BE21-8789-46C9-986B-F4DD02A96271}" type="datetimeFigureOut">
              <a:rPr lang="de-DE" smtClean="0"/>
              <a:t>12.06.2016</a:t>
            </a:fld>
            <a:endParaRPr lang="de-DE" dirty="0"/>
          </a:p>
        </p:txBody>
      </p:sp>
      <p:sp>
        <p:nvSpPr>
          <p:cNvPr id="3" name="Fußzeilenplatzhalt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de-DE" dirty="0"/>
          </a:p>
        </p:txBody>
      </p:sp>
      <p:sp>
        <p:nvSpPr>
          <p:cNvPr id="23" name="Foliennummernplatzhalt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1CF157D7-C7E7-41C1-A185-504FAC7C4832}" type="slidenum">
              <a:rPr lang="de-DE" smtClean="0"/>
              <a:t>‹Nr.›</a:t>
            </a:fld>
            <a:endParaRPr lang="de-DE"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395536" y="476672"/>
            <a:ext cx="8229600" cy="820688"/>
          </a:xfrm>
        </p:spPr>
        <p:txBody>
          <a:bodyPr/>
          <a:lstStyle/>
          <a:p>
            <a:r>
              <a:rPr lang="de-DE" dirty="0" smtClean="0"/>
              <a:t>Die Taufe</a:t>
            </a:r>
            <a:endParaRPr lang="de-DE" dirty="0"/>
          </a:p>
        </p:txBody>
      </p:sp>
      <p:sp>
        <p:nvSpPr>
          <p:cNvPr id="3" name="Untertitel 2"/>
          <p:cNvSpPr>
            <a:spLocks noGrp="1"/>
          </p:cNvSpPr>
          <p:nvPr>
            <p:ph type="subTitle" idx="1"/>
          </p:nvPr>
        </p:nvSpPr>
        <p:spPr>
          <a:xfrm>
            <a:off x="1259632" y="1484784"/>
            <a:ext cx="6400800" cy="1080120"/>
          </a:xfrm>
        </p:spPr>
        <p:txBody>
          <a:bodyPr>
            <a:normAutofit/>
          </a:bodyPr>
          <a:lstStyle/>
          <a:p>
            <a:r>
              <a:rPr lang="de-DE" dirty="0" smtClean="0"/>
              <a:t>Eine Betr8ung anhand der Bibel</a:t>
            </a:r>
            <a:endParaRPr lang="de-DE" dirty="0"/>
          </a:p>
        </p:txBody>
      </p:sp>
    </p:spTree>
    <p:extLst>
      <p:ext uri="{BB962C8B-B14F-4D97-AF65-F5344CB8AC3E}">
        <p14:creationId xmlns:p14="http://schemas.microsoft.com/office/powerpoint/2010/main" val="38627716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l"/>
            <a:r>
              <a:rPr lang="de-DE" sz="3200" dirty="0"/>
              <a:t>Trinitarisch </a:t>
            </a:r>
            <a:r>
              <a:rPr lang="de-DE" sz="3200" dirty="0" smtClean="0"/>
              <a:t>oder </a:t>
            </a:r>
            <a:r>
              <a:rPr lang="de-DE" sz="3200" dirty="0"/>
              <a:t>im Namen Jesu</a:t>
            </a:r>
          </a:p>
        </p:txBody>
      </p:sp>
      <p:sp>
        <p:nvSpPr>
          <p:cNvPr id="3" name="Inhaltsplatzhalter 2"/>
          <p:cNvSpPr>
            <a:spLocks noGrp="1"/>
          </p:cNvSpPr>
          <p:nvPr>
            <p:ph idx="1"/>
          </p:nvPr>
        </p:nvSpPr>
        <p:spPr>
          <a:xfrm>
            <a:off x="467544" y="1268760"/>
            <a:ext cx="8229600" cy="4709160"/>
          </a:xfrm>
        </p:spPr>
        <p:txBody>
          <a:bodyPr>
            <a:normAutofit/>
          </a:bodyPr>
          <a:lstStyle/>
          <a:p>
            <a:pPr marL="728663" lvl="1" indent="-285750">
              <a:buFontTx/>
              <a:buChar char="-"/>
            </a:pPr>
            <a:r>
              <a:rPr lang="de-DE" sz="1800" b="1"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Die Frage  </a:t>
            </a:r>
            <a:r>
              <a:rPr lang="de-DE" sz="1800" b="1"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nach der Echtheit von Mt </a:t>
            </a:r>
            <a:r>
              <a:rPr lang="de-DE" sz="1800" b="1"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28,18-20</a:t>
            </a:r>
          </a:p>
          <a:p>
            <a:pPr marL="442913" lvl="1" indent="-266700">
              <a:lnSpc>
                <a:spcPct val="150000"/>
              </a:lnSpc>
              <a:buNone/>
            </a:pPr>
            <a:endParaRPr lang="de-DE" sz="1800" dirty="0" smtClean="0"/>
          </a:p>
          <a:p>
            <a:pPr marL="442913" lvl="1" indent="-266700">
              <a:lnSpc>
                <a:spcPct val="150000"/>
              </a:lnSpc>
              <a:buNone/>
            </a:pPr>
            <a:r>
              <a:rPr lang="de-DE" sz="1800" dirty="0" smtClean="0"/>
              <a:t>Die Bibel:</a:t>
            </a:r>
          </a:p>
          <a:p>
            <a:pPr marL="442913" lvl="1" indent="-266700">
              <a:buNone/>
            </a:pPr>
            <a:r>
              <a:rPr lang="de-DE" sz="1800" dirty="0" smtClean="0"/>
              <a:t>			</a:t>
            </a:r>
            <a:r>
              <a:rPr lang="de-DE" sz="2000" b="1" dirty="0" smtClean="0"/>
              <a:t>Unsere Grundlage !</a:t>
            </a:r>
            <a:endParaRPr lang="de-DE" sz="2000" b="1" dirty="0"/>
          </a:p>
        </p:txBody>
      </p:sp>
    </p:spTree>
    <p:extLst>
      <p:ext uri="{BB962C8B-B14F-4D97-AF65-F5344CB8AC3E}">
        <p14:creationId xmlns:p14="http://schemas.microsoft.com/office/powerpoint/2010/main" val="33094067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l"/>
            <a:r>
              <a:rPr lang="de-DE" sz="3200" dirty="0"/>
              <a:t>Trinitarisch </a:t>
            </a:r>
            <a:r>
              <a:rPr lang="de-DE" sz="3200" dirty="0" smtClean="0"/>
              <a:t>oder </a:t>
            </a:r>
            <a:r>
              <a:rPr lang="de-DE" sz="3200" dirty="0"/>
              <a:t>im Namen Jesu</a:t>
            </a:r>
          </a:p>
        </p:txBody>
      </p:sp>
      <p:sp>
        <p:nvSpPr>
          <p:cNvPr id="3" name="Inhaltsplatzhalter 2"/>
          <p:cNvSpPr>
            <a:spLocks noGrp="1"/>
          </p:cNvSpPr>
          <p:nvPr>
            <p:ph idx="1"/>
          </p:nvPr>
        </p:nvSpPr>
        <p:spPr>
          <a:xfrm>
            <a:off x="467544" y="1268760"/>
            <a:ext cx="8229600" cy="4709160"/>
          </a:xfrm>
        </p:spPr>
        <p:txBody>
          <a:bodyPr>
            <a:normAutofit/>
          </a:bodyPr>
          <a:lstStyle/>
          <a:p>
            <a:pPr marL="728663" lvl="1" indent="-285750">
              <a:buFontTx/>
              <a:buChar char="-"/>
            </a:pPr>
            <a:r>
              <a:rPr lang="de-DE" sz="1800" b="1"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Die Frage  </a:t>
            </a:r>
            <a:r>
              <a:rPr lang="de-DE" sz="1800" b="1"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nach der Echtheit von Mt </a:t>
            </a:r>
            <a:r>
              <a:rPr lang="de-DE" sz="1800" b="1"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28,18-20</a:t>
            </a:r>
          </a:p>
          <a:p>
            <a:pPr marL="442913" lvl="1" indent="-266700">
              <a:lnSpc>
                <a:spcPct val="150000"/>
              </a:lnSpc>
              <a:buNone/>
            </a:pPr>
            <a:endParaRPr lang="de-DE" sz="1800" dirty="0" smtClean="0"/>
          </a:p>
          <a:p>
            <a:pPr marL="442913" lvl="1" indent="-266700">
              <a:lnSpc>
                <a:spcPct val="150000"/>
              </a:lnSpc>
              <a:buNone/>
            </a:pPr>
            <a:r>
              <a:rPr lang="de-DE" sz="1800" dirty="0" smtClean="0"/>
              <a:t>Die Bibel (Praxis):</a:t>
            </a:r>
          </a:p>
          <a:p>
            <a:pPr marL="442913" lvl="1" indent="-266700">
              <a:buNone/>
            </a:pPr>
            <a:r>
              <a:rPr lang="de-DE" sz="1800" b="1" dirty="0"/>
              <a:t>Apg 2,38</a:t>
            </a:r>
            <a:r>
              <a:rPr lang="de-DE" sz="1800" dirty="0"/>
              <a:t> Petrus aber sprach zu ihnen: Tut Buße, und jeder von euch lasse sich taufen </a:t>
            </a:r>
            <a:r>
              <a:rPr lang="de-DE" sz="1800" b="1" dirty="0"/>
              <a:t>auf den Namen Jesu Christi</a:t>
            </a:r>
            <a:r>
              <a:rPr lang="de-DE" sz="1800" dirty="0"/>
              <a:t> zur Vergebung eurer Sünden! Und ihr werdet die Gabe des Heiligen Geistes empfangen.</a:t>
            </a:r>
            <a:endParaRPr lang="de-DE" sz="1800" dirty="0" smtClean="0"/>
          </a:p>
          <a:p>
            <a:pPr marL="442913" lvl="1" indent="-266700">
              <a:buNone/>
            </a:pPr>
            <a:endParaRPr lang="de-DE" sz="1800" dirty="0"/>
          </a:p>
        </p:txBody>
      </p:sp>
    </p:spTree>
    <p:extLst>
      <p:ext uri="{BB962C8B-B14F-4D97-AF65-F5344CB8AC3E}">
        <p14:creationId xmlns:p14="http://schemas.microsoft.com/office/powerpoint/2010/main" val="29254700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l"/>
            <a:r>
              <a:rPr lang="de-DE" sz="3200" dirty="0"/>
              <a:t>Trinitarisch </a:t>
            </a:r>
            <a:r>
              <a:rPr lang="de-DE" sz="3200" dirty="0" smtClean="0"/>
              <a:t>oder </a:t>
            </a:r>
            <a:r>
              <a:rPr lang="de-DE" sz="3200" dirty="0"/>
              <a:t>im Namen Jesu</a:t>
            </a:r>
          </a:p>
        </p:txBody>
      </p:sp>
      <p:sp>
        <p:nvSpPr>
          <p:cNvPr id="3" name="Inhaltsplatzhalter 2"/>
          <p:cNvSpPr>
            <a:spLocks noGrp="1"/>
          </p:cNvSpPr>
          <p:nvPr>
            <p:ph idx="1"/>
          </p:nvPr>
        </p:nvSpPr>
        <p:spPr>
          <a:xfrm>
            <a:off x="467544" y="1268760"/>
            <a:ext cx="8229600" cy="4709160"/>
          </a:xfrm>
        </p:spPr>
        <p:txBody>
          <a:bodyPr>
            <a:normAutofit/>
          </a:bodyPr>
          <a:lstStyle/>
          <a:p>
            <a:pPr marL="728663" lvl="1" indent="-285750">
              <a:buFontTx/>
              <a:buChar char="-"/>
            </a:pPr>
            <a:r>
              <a:rPr lang="de-DE" sz="1800" b="1"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Die Frage  </a:t>
            </a:r>
            <a:r>
              <a:rPr lang="de-DE" sz="1800" b="1"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nach der Echtheit von Mt </a:t>
            </a:r>
            <a:r>
              <a:rPr lang="de-DE" sz="1800" b="1"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28,18-20</a:t>
            </a:r>
          </a:p>
          <a:p>
            <a:pPr marL="442913" lvl="1" indent="-266700">
              <a:lnSpc>
                <a:spcPct val="150000"/>
              </a:lnSpc>
              <a:buNone/>
            </a:pPr>
            <a:endParaRPr lang="de-DE" sz="1800" dirty="0" smtClean="0"/>
          </a:p>
          <a:p>
            <a:pPr marL="442913" lvl="1" indent="-266700">
              <a:lnSpc>
                <a:spcPct val="150000"/>
              </a:lnSpc>
              <a:buNone/>
            </a:pPr>
            <a:r>
              <a:rPr lang="de-DE" sz="1800" dirty="0" smtClean="0"/>
              <a:t>Die Bibel (</a:t>
            </a:r>
            <a:r>
              <a:rPr lang="de-DE" sz="1800" dirty="0"/>
              <a:t>Praxis)</a:t>
            </a:r>
            <a:r>
              <a:rPr lang="de-DE" sz="1800" dirty="0" smtClean="0"/>
              <a:t>:</a:t>
            </a:r>
          </a:p>
          <a:p>
            <a:pPr marL="442913" lvl="1" indent="-266700">
              <a:buNone/>
            </a:pPr>
            <a:r>
              <a:rPr lang="de-DE" sz="1800" b="1" dirty="0"/>
              <a:t>Apg 8,16</a:t>
            </a:r>
            <a:r>
              <a:rPr lang="de-DE" sz="1800" dirty="0"/>
              <a:t> denn er war noch auf keinen von ihnen gefallen, sondern sie waren allein getauft </a:t>
            </a:r>
            <a:r>
              <a:rPr lang="de-DE" sz="1800" b="1" dirty="0"/>
              <a:t>auf den Namen des Herrn Jesus.</a:t>
            </a:r>
            <a:endParaRPr lang="de-DE" sz="1800" dirty="0"/>
          </a:p>
          <a:p>
            <a:pPr marL="442913" lvl="1" indent="-266700">
              <a:buNone/>
            </a:pPr>
            <a:endParaRPr lang="de-DE" sz="1800" dirty="0"/>
          </a:p>
        </p:txBody>
      </p:sp>
    </p:spTree>
    <p:extLst>
      <p:ext uri="{BB962C8B-B14F-4D97-AF65-F5344CB8AC3E}">
        <p14:creationId xmlns:p14="http://schemas.microsoft.com/office/powerpoint/2010/main" val="42792025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l"/>
            <a:r>
              <a:rPr lang="de-DE" sz="3200" dirty="0"/>
              <a:t>Trinitarisch </a:t>
            </a:r>
            <a:r>
              <a:rPr lang="de-DE" sz="3200" dirty="0" smtClean="0"/>
              <a:t>oder </a:t>
            </a:r>
            <a:r>
              <a:rPr lang="de-DE" sz="3200" dirty="0"/>
              <a:t>im Namen Jesu</a:t>
            </a:r>
          </a:p>
        </p:txBody>
      </p:sp>
      <p:sp>
        <p:nvSpPr>
          <p:cNvPr id="3" name="Inhaltsplatzhalter 2"/>
          <p:cNvSpPr>
            <a:spLocks noGrp="1"/>
          </p:cNvSpPr>
          <p:nvPr>
            <p:ph idx="1"/>
          </p:nvPr>
        </p:nvSpPr>
        <p:spPr>
          <a:xfrm>
            <a:off x="467544" y="1268760"/>
            <a:ext cx="8229600" cy="4709160"/>
          </a:xfrm>
        </p:spPr>
        <p:txBody>
          <a:bodyPr>
            <a:normAutofit/>
          </a:bodyPr>
          <a:lstStyle/>
          <a:p>
            <a:pPr marL="728663" lvl="1" indent="-285750">
              <a:buFontTx/>
              <a:buChar char="-"/>
            </a:pPr>
            <a:r>
              <a:rPr lang="de-DE" sz="1800" b="1"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Die Frage  </a:t>
            </a:r>
            <a:r>
              <a:rPr lang="de-DE" sz="1800" b="1"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nach der Echtheit von Mt </a:t>
            </a:r>
            <a:r>
              <a:rPr lang="de-DE" sz="1800" b="1"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28,18-20</a:t>
            </a:r>
          </a:p>
          <a:p>
            <a:pPr marL="442913" lvl="1" indent="-266700">
              <a:lnSpc>
                <a:spcPct val="150000"/>
              </a:lnSpc>
              <a:buNone/>
            </a:pPr>
            <a:endParaRPr lang="de-DE" sz="1800" dirty="0" smtClean="0"/>
          </a:p>
          <a:p>
            <a:pPr marL="442913" lvl="1" indent="-266700">
              <a:lnSpc>
                <a:spcPct val="150000"/>
              </a:lnSpc>
              <a:buNone/>
            </a:pPr>
            <a:r>
              <a:rPr lang="de-DE" sz="1800" dirty="0" smtClean="0"/>
              <a:t>Die Bibel</a:t>
            </a:r>
            <a:r>
              <a:rPr lang="de-DE" sz="1800" dirty="0"/>
              <a:t> (Praxis)</a:t>
            </a:r>
            <a:r>
              <a:rPr lang="de-DE" sz="1800" dirty="0" smtClean="0"/>
              <a:t>:</a:t>
            </a:r>
          </a:p>
          <a:p>
            <a:pPr marL="442913" lvl="1" indent="-266700">
              <a:buNone/>
            </a:pPr>
            <a:r>
              <a:rPr lang="de-DE" sz="1800" b="1" dirty="0"/>
              <a:t>Apg 10,47-48 </a:t>
            </a:r>
            <a:r>
              <a:rPr lang="de-DE" sz="1800" dirty="0"/>
              <a:t>Könnte wohl jemand das Wasser verwehren, dass diese nicht getauft würden, die den Heiligen Geist empfangen haben wie auch wir? Und er befahl, </a:t>
            </a:r>
            <a:r>
              <a:rPr lang="de-DE" sz="1800" b="1" dirty="0" smtClean="0"/>
              <a:t>dass </a:t>
            </a:r>
            <a:r>
              <a:rPr lang="de-DE" sz="1800" b="1" dirty="0"/>
              <a:t>sie getauft würden im Namen Jesu Christi.</a:t>
            </a:r>
            <a:r>
              <a:rPr lang="de-DE" sz="1800" dirty="0"/>
              <a:t> Dann baten sie ihn, einige Tage zu bleiben.</a:t>
            </a:r>
          </a:p>
        </p:txBody>
      </p:sp>
    </p:spTree>
    <p:extLst>
      <p:ext uri="{BB962C8B-B14F-4D97-AF65-F5344CB8AC3E}">
        <p14:creationId xmlns:p14="http://schemas.microsoft.com/office/powerpoint/2010/main" val="37914525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l"/>
            <a:r>
              <a:rPr lang="de-DE" sz="3200" dirty="0"/>
              <a:t>Trinitarisch </a:t>
            </a:r>
            <a:r>
              <a:rPr lang="de-DE" sz="3200" dirty="0" smtClean="0"/>
              <a:t>oder </a:t>
            </a:r>
            <a:r>
              <a:rPr lang="de-DE" sz="3200" dirty="0"/>
              <a:t>im Namen Jesu</a:t>
            </a:r>
          </a:p>
        </p:txBody>
      </p:sp>
      <p:sp>
        <p:nvSpPr>
          <p:cNvPr id="3" name="Inhaltsplatzhalter 2"/>
          <p:cNvSpPr>
            <a:spLocks noGrp="1"/>
          </p:cNvSpPr>
          <p:nvPr>
            <p:ph idx="1"/>
          </p:nvPr>
        </p:nvSpPr>
        <p:spPr>
          <a:xfrm>
            <a:off x="467544" y="1268760"/>
            <a:ext cx="8229600" cy="4709160"/>
          </a:xfrm>
        </p:spPr>
        <p:txBody>
          <a:bodyPr>
            <a:normAutofit/>
          </a:bodyPr>
          <a:lstStyle/>
          <a:p>
            <a:pPr marL="728663" lvl="1" indent="-285750">
              <a:buFontTx/>
              <a:buChar char="-"/>
            </a:pPr>
            <a:r>
              <a:rPr lang="de-DE" sz="1800" b="1"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Die Frage  </a:t>
            </a:r>
            <a:r>
              <a:rPr lang="de-DE" sz="1800" b="1"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nach der Echtheit von Mt </a:t>
            </a:r>
            <a:r>
              <a:rPr lang="de-DE" sz="1800" b="1"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28,18-20</a:t>
            </a:r>
          </a:p>
          <a:p>
            <a:pPr marL="442913" lvl="1" indent="-266700">
              <a:lnSpc>
                <a:spcPct val="150000"/>
              </a:lnSpc>
              <a:buNone/>
            </a:pPr>
            <a:endParaRPr lang="de-DE" sz="1800" dirty="0" smtClean="0"/>
          </a:p>
          <a:p>
            <a:pPr marL="442913" lvl="1" indent="-266700">
              <a:lnSpc>
                <a:spcPct val="150000"/>
              </a:lnSpc>
              <a:buNone/>
            </a:pPr>
            <a:r>
              <a:rPr lang="de-DE" sz="1800" dirty="0" smtClean="0"/>
              <a:t>Die Bibel</a:t>
            </a:r>
            <a:r>
              <a:rPr lang="de-DE" sz="1800" dirty="0"/>
              <a:t> (Praxis)</a:t>
            </a:r>
            <a:r>
              <a:rPr lang="de-DE" sz="1800" dirty="0" smtClean="0"/>
              <a:t>:</a:t>
            </a:r>
          </a:p>
          <a:p>
            <a:pPr marL="442913" lvl="1" indent="-266700">
              <a:buNone/>
            </a:pPr>
            <a:r>
              <a:rPr lang="de-DE" sz="1800" b="1" dirty="0"/>
              <a:t>Apg 19,4-5</a:t>
            </a:r>
            <a:r>
              <a:rPr lang="de-DE" sz="1800" dirty="0"/>
              <a:t> Paulus aber sprach: Johannes hat mit der Taufe der Buße getauft, indem er dem Volk sagte, </a:t>
            </a:r>
            <a:r>
              <a:rPr lang="de-DE" sz="1800" dirty="0" smtClean="0"/>
              <a:t>dass </a:t>
            </a:r>
            <a:r>
              <a:rPr lang="de-DE" sz="1800" dirty="0"/>
              <a:t>sie an den glauben sollten, der nach ihm komme, das ist an Jesus. Als sie es aber gehört hatten, ließen sie sich </a:t>
            </a:r>
            <a:r>
              <a:rPr lang="de-DE" sz="1800" b="1" dirty="0"/>
              <a:t>auf den Namen des Herrn Jesus taufen.</a:t>
            </a:r>
            <a:endParaRPr lang="de-DE" sz="1800" dirty="0"/>
          </a:p>
        </p:txBody>
      </p:sp>
    </p:spTree>
    <p:extLst>
      <p:ext uri="{BB962C8B-B14F-4D97-AF65-F5344CB8AC3E}">
        <p14:creationId xmlns:p14="http://schemas.microsoft.com/office/powerpoint/2010/main" val="22909625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l"/>
            <a:r>
              <a:rPr lang="de-DE" sz="3200" dirty="0"/>
              <a:t>Trinitarisch </a:t>
            </a:r>
            <a:r>
              <a:rPr lang="de-DE" sz="3200" dirty="0" smtClean="0"/>
              <a:t>oder </a:t>
            </a:r>
            <a:r>
              <a:rPr lang="de-DE" sz="3200" dirty="0"/>
              <a:t>im Namen Jesu</a:t>
            </a:r>
          </a:p>
        </p:txBody>
      </p:sp>
      <p:sp>
        <p:nvSpPr>
          <p:cNvPr id="3" name="Inhaltsplatzhalter 2"/>
          <p:cNvSpPr>
            <a:spLocks noGrp="1"/>
          </p:cNvSpPr>
          <p:nvPr>
            <p:ph idx="1"/>
          </p:nvPr>
        </p:nvSpPr>
        <p:spPr>
          <a:xfrm>
            <a:off x="467544" y="1268760"/>
            <a:ext cx="8229600" cy="4709160"/>
          </a:xfrm>
        </p:spPr>
        <p:txBody>
          <a:bodyPr>
            <a:normAutofit/>
          </a:bodyPr>
          <a:lstStyle/>
          <a:p>
            <a:pPr marL="728663" lvl="1" indent="-285750">
              <a:buFontTx/>
              <a:buChar char="-"/>
            </a:pPr>
            <a:r>
              <a:rPr lang="de-DE" sz="1800" b="1"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Die Frage  </a:t>
            </a:r>
            <a:r>
              <a:rPr lang="de-DE" sz="1800" b="1"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nach der Echtheit von Mt </a:t>
            </a:r>
            <a:r>
              <a:rPr lang="de-DE" sz="1800" b="1"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28,18-20</a:t>
            </a:r>
          </a:p>
          <a:p>
            <a:pPr marL="442913" lvl="1" indent="-266700">
              <a:lnSpc>
                <a:spcPct val="150000"/>
              </a:lnSpc>
              <a:buNone/>
            </a:pPr>
            <a:endParaRPr lang="de-DE" sz="1800" dirty="0" smtClean="0"/>
          </a:p>
          <a:p>
            <a:pPr marL="442913" lvl="1" indent="-266700">
              <a:lnSpc>
                <a:spcPct val="150000"/>
              </a:lnSpc>
              <a:buNone/>
            </a:pPr>
            <a:r>
              <a:rPr lang="de-DE" sz="1800" dirty="0" smtClean="0"/>
              <a:t>Die Bibel (in der Lehre):</a:t>
            </a:r>
          </a:p>
          <a:p>
            <a:r>
              <a:rPr lang="de-DE" sz="1900" dirty="0" smtClean="0"/>
              <a:t>Röm </a:t>
            </a:r>
            <a:r>
              <a:rPr lang="de-DE" sz="1900" dirty="0"/>
              <a:t>6,3-4 Oder wisst ihr nicht, </a:t>
            </a:r>
            <a:r>
              <a:rPr lang="de-DE" sz="1900" dirty="0" smtClean="0"/>
              <a:t>dass </a:t>
            </a:r>
            <a:r>
              <a:rPr lang="de-DE" sz="1900" dirty="0"/>
              <a:t>wir, so viele </a:t>
            </a:r>
            <a:r>
              <a:rPr lang="de-DE" sz="1900" b="1" u="sng" dirty="0"/>
              <a:t>auf Christus Jesus </a:t>
            </a:r>
            <a:r>
              <a:rPr lang="de-DE" sz="1900" dirty="0"/>
              <a:t>getauft wurden, auf seinen Tod getauft worden sind? So sind wir nun mit ihm begraben worden durch die Taufe in den Tod, damit, wie Christus aus den Toten auferweckt worden ist durch die Herrlichkeit des Vaters, so auch wir in Neuheit des Lebens wandeln</a:t>
            </a:r>
            <a:r>
              <a:rPr lang="de-DE" sz="1900" dirty="0" smtClean="0"/>
              <a:t>.</a:t>
            </a:r>
          </a:p>
          <a:p>
            <a:endParaRPr lang="de-DE" sz="800" dirty="0"/>
          </a:p>
          <a:p>
            <a:r>
              <a:rPr lang="de-DE" sz="1900" dirty="0"/>
              <a:t>Gal 3,27 Denn ihr alle, die ihr </a:t>
            </a:r>
            <a:r>
              <a:rPr lang="de-DE" sz="1900" b="1" u="sng" dirty="0"/>
              <a:t>auf Christus</a:t>
            </a:r>
            <a:r>
              <a:rPr lang="de-DE" sz="1900" dirty="0"/>
              <a:t> getauft worden seid, ihr habt Christus angezogen. </a:t>
            </a:r>
          </a:p>
          <a:p>
            <a:pPr marL="442913" lvl="1" indent="-266700">
              <a:buNone/>
            </a:pPr>
            <a:endParaRPr lang="de-DE" sz="1800" dirty="0"/>
          </a:p>
        </p:txBody>
      </p:sp>
    </p:spTree>
    <p:extLst>
      <p:ext uri="{BB962C8B-B14F-4D97-AF65-F5344CB8AC3E}">
        <p14:creationId xmlns:p14="http://schemas.microsoft.com/office/powerpoint/2010/main" val="11420991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l"/>
            <a:r>
              <a:rPr lang="de-DE" sz="3200" dirty="0" smtClean="0"/>
              <a:t>Verschiedene Fragen zur Taufe</a:t>
            </a:r>
            <a:endParaRPr lang="de-DE" sz="3200" dirty="0"/>
          </a:p>
        </p:txBody>
      </p:sp>
    </p:spTree>
    <p:extLst>
      <p:ext uri="{BB962C8B-B14F-4D97-AF65-F5344CB8AC3E}">
        <p14:creationId xmlns:p14="http://schemas.microsoft.com/office/powerpoint/2010/main" val="383549087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l"/>
            <a:r>
              <a:rPr lang="de-DE" sz="3200" dirty="0" smtClean="0"/>
              <a:t>Verschiedene Fragen zur Taufe</a:t>
            </a:r>
            <a:endParaRPr lang="de-DE" sz="3200" dirty="0"/>
          </a:p>
        </p:txBody>
      </p:sp>
      <p:sp>
        <p:nvSpPr>
          <p:cNvPr id="3" name="Inhaltsplatzhalter 2"/>
          <p:cNvSpPr>
            <a:spLocks noGrp="1"/>
          </p:cNvSpPr>
          <p:nvPr>
            <p:ph idx="1"/>
          </p:nvPr>
        </p:nvSpPr>
        <p:spPr>
          <a:xfrm>
            <a:off x="467544" y="1484784"/>
            <a:ext cx="8229600" cy="4709160"/>
          </a:xfrm>
        </p:spPr>
        <p:txBody>
          <a:bodyPr>
            <a:normAutofit/>
          </a:bodyPr>
          <a:lstStyle/>
          <a:p>
            <a:pPr marL="461963" lvl="1" indent="-285750">
              <a:lnSpc>
                <a:spcPct val="150000"/>
              </a:lnSpc>
              <a:buFontTx/>
              <a:buChar char="-"/>
            </a:pPr>
            <a:r>
              <a:rPr lang="de-DE" sz="1800" dirty="0" smtClean="0"/>
              <a:t>Warum</a:t>
            </a:r>
          </a:p>
          <a:p>
            <a:pPr marL="461963" lvl="1" indent="-285750">
              <a:lnSpc>
                <a:spcPct val="150000"/>
              </a:lnSpc>
              <a:buFontTx/>
              <a:buChar char="-"/>
            </a:pPr>
            <a:r>
              <a:rPr lang="de-DE" sz="1800" dirty="0"/>
              <a:t>Wann</a:t>
            </a:r>
            <a:endParaRPr lang="de-DE" sz="2000" dirty="0"/>
          </a:p>
          <a:p>
            <a:pPr marL="461963" lvl="1" indent="-285750">
              <a:lnSpc>
                <a:spcPct val="150000"/>
              </a:lnSpc>
              <a:buFontTx/>
              <a:buChar char="-"/>
            </a:pPr>
            <a:r>
              <a:rPr lang="de-DE" sz="1800" dirty="0" smtClean="0"/>
              <a:t>Wie</a:t>
            </a:r>
            <a:endParaRPr lang="de-DE" sz="1600" dirty="0"/>
          </a:p>
          <a:p>
            <a:pPr marL="461963" lvl="1" indent="-285750">
              <a:lnSpc>
                <a:spcPct val="150000"/>
              </a:lnSpc>
              <a:buFontTx/>
              <a:buChar char="-"/>
            </a:pPr>
            <a:r>
              <a:rPr lang="de-DE" sz="1600" dirty="0" smtClean="0"/>
              <a:t>Wer</a:t>
            </a:r>
          </a:p>
          <a:p>
            <a:pPr marL="461963" lvl="1" indent="-285750">
              <a:lnSpc>
                <a:spcPct val="150000"/>
              </a:lnSpc>
              <a:buFontTx/>
              <a:buChar char="-"/>
            </a:pPr>
            <a:r>
              <a:rPr lang="de-DE" sz="1600" dirty="0" smtClean="0"/>
              <a:t>Wo</a:t>
            </a:r>
          </a:p>
          <a:p>
            <a:pPr marL="461963" lvl="1" indent="-285750">
              <a:lnSpc>
                <a:spcPct val="150000"/>
              </a:lnSpc>
              <a:buFontTx/>
              <a:buChar char="-"/>
            </a:pPr>
            <a:r>
              <a:rPr lang="de-DE" sz="1600" dirty="0" smtClean="0"/>
              <a:t>Was</a:t>
            </a:r>
          </a:p>
          <a:p>
            <a:pPr marL="461963" lvl="1" indent="-285750">
              <a:lnSpc>
                <a:spcPct val="150000"/>
              </a:lnSpc>
              <a:buFontTx/>
              <a:buChar char="-"/>
            </a:pPr>
            <a:r>
              <a:rPr lang="de-DE" sz="1600" dirty="0" smtClean="0"/>
              <a:t>Wozu</a:t>
            </a:r>
          </a:p>
        </p:txBody>
      </p:sp>
    </p:spTree>
    <p:extLst>
      <p:ext uri="{BB962C8B-B14F-4D97-AF65-F5344CB8AC3E}">
        <p14:creationId xmlns:p14="http://schemas.microsoft.com/office/powerpoint/2010/main" val="306767431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l"/>
            <a:r>
              <a:rPr lang="de-DE" sz="3200" dirty="0" smtClean="0"/>
              <a:t>Die Bedeutung der Taufe</a:t>
            </a:r>
            <a:endParaRPr lang="de-DE" sz="3200" dirty="0"/>
          </a:p>
        </p:txBody>
      </p:sp>
      <p:sp>
        <p:nvSpPr>
          <p:cNvPr id="3" name="Inhaltsplatzhalter 2"/>
          <p:cNvSpPr>
            <a:spLocks noGrp="1"/>
          </p:cNvSpPr>
          <p:nvPr>
            <p:ph idx="1"/>
          </p:nvPr>
        </p:nvSpPr>
        <p:spPr>
          <a:xfrm>
            <a:off x="467544" y="1484784"/>
            <a:ext cx="8229600" cy="4709160"/>
          </a:xfrm>
        </p:spPr>
        <p:txBody>
          <a:bodyPr>
            <a:normAutofit/>
          </a:bodyPr>
          <a:lstStyle/>
          <a:p>
            <a:pPr marL="530225" lvl="1" indent="-354013">
              <a:buNone/>
            </a:pPr>
            <a:r>
              <a:rPr lang="de-DE" sz="1800" dirty="0"/>
              <a:t>1.Pet </a:t>
            </a:r>
            <a:r>
              <a:rPr lang="de-DE" sz="1800" dirty="0" smtClean="0"/>
              <a:t>3,20-22 …als </a:t>
            </a:r>
            <a:r>
              <a:rPr lang="de-DE" sz="1800" dirty="0"/>
              <a:t>die Langmut Gottes in den Tagen Noahs abwartete, während die Arche gebaut wurde, in </a:t>
            </a:r>
            <a:r>
              <a:rPr lang="de-DE" sz="1800" dirty="0" smtClean="0"/>
              <a:t>die </a:t>
            </a:r>
            <a:r>
              <a:rPr lang="de-DE" sz="1800" dirty="0"/>
              <a:t>wenige, das sind acht Seelen, durchs Wasser hindurchgerettet </a:t>
            </a:r>
            <a:r>
              <a:rPr lang="de-DE" sz="1800" dirty="0" smtClean="0"/>
              <a:t>wurden. </a:t>
            </a:r>
            <a:r>
              <a:rPr lang="de-DE" sz="1800" dirty="0"/>
              <a:t>Das Abbild davon errettet jetzt auch euch, das ist die Taufe </a:t>
            </a:r>
            <a:r>
              <a:rPr lang="de-DE" sz="1800" dirty="0">
                <a:solidFill>
                  <a:schemeClr val="tx1">
                    <a:lumMod val="75000"/>
                  </a:schemeClr>
                </a:solidFill>
              </a:rPr>
              <a:t>- nicht ein Ablegen der Unreinheit des Fleisches, sondern die Bitte an Gott um ein gutes </a:t>
            </a:r>
            <a:r>
              <a:rPr lang="de-DE" sz="1800" dirty="0" smtClean="0">
                <a:solidFill>
                  <a:schemeClr val="tx1">
                    <a:lumMod val="75000"/>
                  </a:schemeClr>
                </a:solidFill>
              </a:rPr>
              <a:t>Gewissen </a:t>
            </a:r>
            <a:r>
              <a:rPr lang="de-DE" sz="1800" dirty="0">
                <a:solidFill>
                  <a:schemeClr val="tx1">
                    <a:lumMod val="75000"/>
                  </a:schemeClr>
                </a:solidFill>
              </a:rPr>
              <a:t>-</a:t>
            </a:r>
            <a:r>
              <a:rPr lang="de-DE" sz="1800" dirty="0"/>
              <a:t> durch die Auferstehung Jesu </a:t>
            </a:r>
            <a:r>
              <a:rPr lang="de-DE" sz="1800" dirty="0" smtClean="0"/>
              <a:t>Christi. </a:t>
            </a:r>
            <a:r>
              <a:rPr lang="de-DE" sz="1800" dirty="0"/>
              <a:t>Der ist zur Rechten Gottes, nachdem er in den Himmel gegangen ist, und Engel und Mächte und Kräfte sind ihm unterworfen.</a:t>
            </a:r>
            <a:endParaRPr lang="de-DE" sz="1800" dirty="0" smtClean="0"/>
          </a:p>
        </p:txBody>
      </p:sp>
    </p:spTree>
    <p:extLst>
      <p:ext uri="{BB962C8B-B14F-4D97-AF65-F5344CB8AC3E}">
        <p14:creationId xmlns:p14="http://schemas.microsoft.com/office/powerpoint/2010/main" val="153536832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l"/>
            <a:r>
              <a:rPr lang="de-DE" sz="3200" dirty="0"/>
              <a:t>Die Bedeutung der Taufe</a:t>
            </a:r>
          </a:p>
        </p:txBody>
      </p:sp>
      <p:sp>
        <p:nvSpPr>
          <p:cNvPr id="3" name="Inhaltsplatzhalter 2"/>
          <p:cNvSpPr>
            <a:spLocks noGrp="1"/>
          </p:cNvSpPr>
          <p:nvPr>
            <p:ph idx="1"/>
          </p:nvPr>
        </p:nvSpPr>
        <p:spPr>
          <a:xfrm>
            <a:off x="467544" y="1484784"/>
            <a:ext cx="8229600" cy="4709160"/>
          </a:xfrm>
        </p:spPr>
        <p:txBody>
          <a:bodyPr>
            <a:normAutofit/>
          </a:bodyPr>
          <a:lstStyle/>
          <a:p>
            <a:pPr marL="530225" lvl="1" indent="-354013">
              <a:buNone/>
            </a:pPr>
            <a:r>
              <a:rPr lang="de-DE" sz="1800" dirty="0"/>
              <a:t>2.Pet 3,5-7 Denn denen, die dies behaupten, ist verborgen, dass von jeher Himmel waren und eine Erde, die aus Wasser und durch Wasser Bestand hatte, und zwar durch das Wort </a:t>
            </a:r>
            <a:r>
              <a:rPr lang="de-DE" sz="1800" dirty="0" smtClean="0"/>
              <a:t>Gottes, </a:t>
            </a:r>
            <a:r>
              <a:rPr lang="de-DE" sz="1800" dirty="0"/>
              <a:t>durch </a:t>
            </a:r>
            <a:r>
              <a:rPr lang="de-DE" sz="1800" dirty="0" smtClean="0"/>
              <a:t>welche </a:t>
            </a:r>
            <a:r>
              <a:rPr lang="de-DE" sz="1800" dirty="0"/>
              <a:t>die damalige Welt, vom Wasser überschwemmt, </a:t>
            </a:r>
            <a:r>
              <a:rPr lang="de-DE" sz="1800" dirty="0" smtClean="0"/>
              <a:t>unterging. </a:t>
            </a:r>
            <a:r>
              <a:rPr lang="de-DE" sz="1800" dirty="0"/>
              <a:t>Die jetzigen Himmel und die jetzige Erde aber sind durch dasselbe Wort aufbewahrt und für das Feuer aufgehoben zum Tag des Gerichts und des Verderbens der gottlosen Menschen.</a:t>
            </a:r>
          </a:p>
          <a:p>
            <a:pPr marL="176213" lvl="1" indent="0">
              <a:buNone/>
            </a:pPr>
            <a:endParaRPr lang="de-DE" sz="1800" dirty="0" smtClean="0"/>
          </a:p>
        </p:txBody>
      </p:sp>
    </p:spTree>
    <p:extLst>
      <p:ext uri="{BB962C8B-B14F-4D97-AF65-F5344CB8AC3E}">
        <p14:creationId xmlns:p14="http://schemas.microsoft.com/office/powerpoint/2010/main" val="31846569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4000" dirty="0" smtClean="0"/>
              <a:t>Taufe – die Unterpunkte:</a:t>
            </a:r>
            <a:endParaRPr lang="de-DE" sz="4000" dirty="0"/>
          </a:p>
        </p:txBody>
      </p:sp>
      <p:sp>
        <p:nvSpPr>
          <p:cNvPr id="3" name="Inhaltsplatzhalter 2"/>
          <p:cNvSpPr>
            <a:spLocks noGrp="1"/>
          </p:cNvSpPr>
          <p:nvPr>
            <p:ph idx="1"/>
          </p:nvPr>
        </p:nvSpPr>
        <p:spPr/>
        <p:txBody>
          <a:bodyPr/>
          <a:lstStyle/>
          <a:p>
            <a:r>
              <a:rPr lang="de-DE" dirty="0" smtClean="0"/>
              <a:t>Trinitarisch oder im Namen Jesu</a:t>
            </a:r>
          </a:p>
          <a:p>
            <a:pPr lvl="1"/>
            <a:r>
              <a:rPr lang="de-DE" dirty="0" smtClean="0"/>
              <a:t>Jesu Wort contra Apostellehre</a:t>
            </a:r>
          </a:p>
          <a:p>
            <a:endParaRPr lang="de-DE" sz="1200" dirty="0"/>
          </a:p>
          <a:p>
            <a:r>
              <a:rPr lang="de-DE" dirty="0" smtClean="0"/>
              <a:t>Verschiedene Fragen</a:t>
            </a:r>
          </a:p>
          <a:p>
            <a:pPr lvl="1"/>
            <a:r>
              <a:rPr lang="de-DE" dirty="0" smtClean="0"/>
              <a:t>Nicht so elementar</a:t>
            </a:r>
          </a:p>
          <a:p>
            <a:endParaRPr lang="de-DE" sz="1200" dirty="0"/>
          </a:p>
          <a:p>
            <a:r>
              <a:rPr lang="de-DE" dirty="0" smtClean="0"/>
              <a:t>Die Bedeutung der Taufe</a:t>
            </a:r>
          </a:p>
          <a:p>
            <a:pPr lvl="1"/>
            <a:r>
              <a:rPr lang="de-DE" dirty="0" smtClean="0"/>
              <a:t>Der ganz große Bogen</a:t>
            </a:r>
            <a:endParaRPr lang="de-DE" dirty="0"/>
          </a:p>
        </p:txBody>
      </p:sp>
    </p:spTree>
    <p:extLst>
      <p:ext uri="{BB962C8B-B14F-4D97-AF65-F5344CB8AC3E}">
        <p14:creationId xmlns:p14="http://schemas.microsoft.com/office/powerpoint/2010/main" val="349882794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l"/>
            <a:r>
              <a:rPr lang="de-DE" sz="3200" dirty="0"/>
              <a:t>Die Bedeutung der Taufe</a:t>
            </a:r>
          </a:p>
        </p:txBody>
      </p:sp>
      <p:sp>
        <p:nvSpPr>
          <p:cNvPr id="4" name="Titel 1"/>
          <p:cNvSpPr txBox="1">
            <a:spLocks/>
          </p:cNvSpPr>
          <p:nvPr/>
        </p:nvSpPr>
        <p:spPr>
          <a:xfrm>
            <a:off x="1115616" y="1340768"/>
            <a:ext cx="7776864" cy="792088"/>
          </a:xfrm>
          <a:prstGeom prst="rect">
            <a:avLst/>
          </a:prstGeom>
        </p:spPr>
        <p:txBody>
          <a:bodyPr vert="horz" anchor="ctr">
            <a:normAutofit/>
            <a:scene3d>
              <a:camera prst="orthographicFront"/>
              <a:lightRig rig="soft" dir="t">
                <a:rot lat="0" lon="0" rev="16800000"/>
              </a:lightRig>
            </a:scene3d>
            <a:sp3d prstMaterial="softEdge">
              <a:bevelT w="38100" h="38100"/>
            </a:sp3d>
          </a:bodyPr>
          <a:lst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stStyle>
          <a:p>
            <a:pPr algn="l"/>
            <a:r>
              <a:rPr lang="de-DE" sz="2400" dirty="0" smtClean="0"/>
              <a:t>Der ganz große Bogen:</a:t>
            </a:r>
            <a:endParaRPr lang="de-DE" sz="2400" dirty="0"/>
          </a:p>
        </p:txBody>
      </p:sp>
    </p:spTree>
    <p:extLst>
      <p:ext uri="{BB962C8B-B14F-4D97-AF65-F5344CB8AC3E}">
        <p14:creationId xmlns:p14="http://schemas.microsoft.com/office/powerpoint/2010/main" val="53717293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l"/>
            <a:r>
              <a:rPr lang="de-DE" sz="3200" dirty="0"/>
              <a:t>Die Bedeutung der Taufe</a:t>
            </a:r>
          </a:p>
        </p:txBody>
      </p:sp>
      <p:sp>
        <p:nvSpPr>
          <p:cNvPr id="3" name="Inhaltsplatzhalter 2"/>
          <p:cNvSpPr>
            <a:spLocks noGrp="1"/>
          </p:cNvSpPr>
          <p:nvPr>
            <p:ph idx="1"/>
          </p:nvPr>
        </p:nvSpPr>
        <p:spPr>
          <a:xfrm>
            <a:off x="467544" y="2276872"/>
            <a:ext cx="8229600" cy="2880320"/>
          </a:xfrm>
        </p:spPr>
        <p:txBody>
          <a:bodyPr>
            <a:normAutofit/>
          </a:bodyPr>
          <a:lstStyle/>
          <a:p>
            <a:pPr marL="176213" lvl="1" indent="0">
              <a:buNone/>
            </a:pPr>
            <a:r>
              <a:rPr lang="de-DE" sz="1800" dirty="0" smtClean="0"/>
              <a:t>Schöpfung :</a:t>
            </a:r>
          </a:p>
          <a:p>
            <a:pPr marL="461963" lvl="1" indent="-285750">
              <a:buFontTx/>
              <a:buChar char="-"/>
            </a:pPr>
            <a:r>
              <a:rPr lang="de-DE" sz="1800" dirty="0" smtClean="0"/>
              <a:t>Unvergänglich, fast 1000 Jahre leben</a:t>
            </a:r>
          </a:p>
          <a:p>
            <a:pPr marL="461963" lvl="1" indent="-285750">
              <a:buFontTx/>
              <a:buChar char="-"/>
            </a:pPr>
            <a:endParaRPr lang="de-DE" sz="1800" dirty="0"/>
          </a:p>
          <a:p>
            <a:pPr marL="176213" lvl="1" indent="0">
              <a:buNone/>
            </a:pPr>
            <a:endParaRPr lang="de-DE" sz="1800" dirty="0" smtClean="0"/>
          </a:p>
        </p:txBody>
      </p:sp>
      <p:sp>
        <p:nvSpPr>
          <p:cNvPr id="4" name="Titel 1"/>
          <p:cNvSpPr txBox="1">
            <a:spLocks/>
          </p:cNvSpPr>
          <p:nvPr/>
        </p:nvSpPr>
        <p:spPr>
          <a:xfrm>
            <a:off x="1115616" y="1340768"/>
            <a:ext cx="7776864" cy="792088"/>
          </a:xfrm>
          <a:prstGeom prst="rect">
            <a:avLst/>
          </a:prstGeom>
        </p:spPr>
        <p:txBody>
          <a:bodyPr vert="horz" anchor="ctr">
            <a:normAutofit/>
            <a:scene3d>
              <a:camera prst="orthographicFront"/>
              <a:lightRig rig="soft" dir="t">
                <a:rot lat="0" lon="0" rev="16800000"/>
              </a:lightRig>
            </a:scene3d>
            <a:sp3d prstMaterial="softEdge">
              <a:bevelT w="38100" h="38100"/>
            </a:sp3d>
          </a:bodyPr>
          <a:lst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stStyle>
          <a:p>
            <a:pPr algn="l"/>
            <a:r>
              <a:rPr lang="de-DE" sz="2400" dirty="0" smtClean="0"/>
              <a:t>Der ganz große Bogen: die Wiederherstellung</a:t>
            </a:r>
            <a:endParaRPr lang="de-DE" sz="2400" dirty="0"/>
          </a:p>
        </p:txBody>
      </p:sp>
    </p:spTree>
    <p:extLst>
      <p:ext uri="{BB962C8B-B14F-4D97-AF65-F5344CB8AC3E}">
        <p14:creationId xmlns:p14="http://schemas.microsoft.com/office/powerpoint/2010/main" val="207049416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l"/>
            <a:r>
              <a:rPr lang="de-DE" sz="3200" dirty="0"/>
              <a:t>Die Bedeutung der Taufe</a:t>
            </a:r>
          </a:p>
        </p:txBody>
      </p:sp>
      <p:sp>
        <p:nvSpPr>
          <p:cNvPr id="3" name="Inhaltsplatzhalter 2"/>
          <p:cNvSpPr>
            <a:spLocks noGrp="1"/>
          </p:cNvSpPr>
          <p:nvPr>
            <p:ph idx="1"/>
          </p:nvPr>
        </p:nvSpPr>
        <p:spPr>
          <a:xfrm>
            <a:off x="467544" y="2276872"/>
            <a:ext cx="8229600" cy="2880320"/>
          </a:xfrm>
        </p:spPr>
        <p:txBody>
          <a:bodyPr>
            <a:normAutofit/>
          </a:bodyPr>
          <a:lstStyle/>
          <a:p>
            <a:pPr marL="176213" lvl="1" indent="0">
              <a:buNone/>
            </a:pPr>
            <a:r>
              <a:rPr lang="de-DE" sz="1800" dirty="0" smtClean="0"/>
              <a:t>Schöpfung :</a:t>
            </a:r>
          </a:p>
          <a:p>
            <a:pPr marL="461963" lvl="1" indent="-285750">
              <a:buFontTx/>
              <a:buChar char="-"/>
            </a:pPr>
            <a:r>
              <a:rPr lang="de-DE" sz="1800" dirty="0" smtClean="0"/>
              <a:t>Unvergänglich, fast 1000 Jahre leben</a:t>
            </a:r>
          </a:p>
          <a:p>
            <a:pPr marL="461963" lvl="1" indent="-285750">
              <a:buFontTx/>
              <a:buChar char="-"/>
            </a:pPr>
            <a:endParaRPr lang="de-DE" sz="800" dirty="0" smtClean="0"/>
          </a:p>
          <a:p>
            <a:pPr marL="176213" lvl="1" indent="0">
              <a:buNone/>
            </a:pPr>
            <a:r>
              <a:rPr lang="de-DE" sz="1800" dirty="0" smtClean="0"/>
              <a:t>Sünde und Sintflut</a:t>
            </a:r>
          </a:p>
          <a:p>
            <a:pPr marL="461963" lvl="1" indent="-285750">
              <a:buFontTx/>
              <a:buChar char="-"/>
            </a:pPr>
            <a:r>
              <a:rPr lang="de-DE" sz="1800" dirty="0" smtClean="0"/>
              <a:t>Das Leben begrenzt auf ca. 120 Jahre</a:t>
            </a:r>
          </a:p>
          <a:p>
            <a:pPr marL="461963" lvl="1" indent="-285750">
              <a:buFontTx/>
              <a:buChar char="-"/>
            </a:pPr>
            <a:endParaRPr lang="de-DE" sz="800" dirty="0"/>
          </a:p>
          <a:p>
            <a:pPr marL="176213" lvl="1" indent="0">
              <a:buNone/>
            </a:pPr>
            <a:endParaRPr lang="de-DE" sz="1800" dirty="0" smtClean="0"/>
          </a:p>
        </p:txBody>
      </p:sp>
      <p:sp>
        <p:nvSpPr>
          <p:cNvPr id="4" name="Titel 1"/>
          <p:cNvSpPr txBox="1">
            <a:spLocks/>
          </p:cNvSpPr>
          <p:nvPr/>
        </p:nvSpPr>
        <p:spPr>
          <a:xfrm>
            <a:off x="1115616" y="1340768"/>
            <a:ext cx="7776864" cy="792088"/>
          </a:xfrm>
          <a:prstGeom prst="rect">
            <a:avLst/>
          </a:prstGeom>
        </p:spPr>
        <p:txBody>
          <a:bodyPr vert="horz" anchor="ctr">
            <a:normAutofit/>
            <a:scene3d>
              <a:camera prst="orthographicFront"/>
              <a:lightRig rig="soft" dir="t">
                <a:rot lat="0" lon="0" rev="16800000"/>
              </a:lightRig>
            </a:scene3d>
            <a:sp3d prstMaterial="softEdge">
              <a:bevelT w="38100" h="38100"/>
            </a:sp3d>
          </a:bodyPr>
          <a:lst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stStyle>
          <a:p>
            <a:pPr algn="l"/>
            <a:r>
              <a:rPr lang="de-DE" sz="2400" dirty="0" smtClean="0"/>
              <a:t>Der ganz große Bogen: die Wiederherstellung</a:t>
            </a:r>
            <a:endParaRPr lang="de-DE" sz="2400" dirty="0"/>
          </a:p>
        </p:txBody>
      </p:sp>
    </p:spTree>
    <p:extLst>
      <p:ext uri="{BB962C8B-B14F-4D97-AF65-F5344CB8AC3E}">
        <p14:creationId xmlns:p14="http://schemas.microsoft.com/office/powerpoint/2010/main" val="352099805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l"/>
            <a:r>
              <a:rPr lang="de-DE" sz="3200" dirty="0"/>
              <a:t>Die Bedeutung der Taufe</a:t>
            </a:r>
          </a:p>
        </p:txBody>
      </p:sp>
      <p:sp>
        <p:nvSpPr>
          <p:cNvPr id="3" name="Inhaltsplatzhalter 2"/>
          <p:cNvSpPr>
            <a:spLocks noGrp="1"/>
          </p:cNvSpPr>
          <p:nvPr>
            <p:ph idx="1"/>
          </p:nvPr>
        </p:nvSpPr>
        <p:spPr>
          <a:xfrm>
            <a:off x="467544" y="2276872"/>
            <a:ext cx="8229600" cy="2880320"/>
          </a:xfrm>
        </p:spPr>
        <p:txBody>
          <a:bodyPr>
            <a:normAutofit/>
          </a:bodyPr>
          <a:lstStyle/>
          <a:p>
            <a:pPr marL="176213" lvl="1" indent="0">
              <a:buNone/>
            </a:pPr>
            <a:r>
              <a:rPr lang="de-DE" sz="1800" dirty="0" smtClean="0"/>
              <a:t>Schöpfung :</a:t>
            </a:r>
          </a:p>
          <a:p>
            <a:pPr marL="461963" lvl="1" indent="-285750">
              <a:buFontTx/>
              <a:buChar char="-"/>
            </a:pPr>
            <a:r>
              <a:rPr lang="de-DE" sz="1800" dirty="0" smtClean="0"/>
              <a:t>Unvergänglich, fast 1000 Jahre leben</a:t>
            </a:r>
          </a:p>
          <a:p>
            <a:pPr marL="461963" lvl="1" indent="-285750">
              <a:buFontTx/>
              <a:buChar char="-"/>
            </a:pPr>
            <a:endParaRPr lang="de-DE" sz="800" dirty="0" smtClean="0"/>
          </a:p>
          <a:p>
            <a:pPr marL="176213" lvl="1" indent="0">
              <a:buNone/>
            </a:pPr>
            <a:r>
              <a:rPr lang="de-DE" sz="1800" dirty="0" smtClean="0"/>
              <a:t>Sünde und Sintflut 	</a:t>
            </a:r>
            <a:r>
              <a:rPr lang="de-DE" sz="1800" dirty="0" smtClean="0">
                <a:solidFill>
                  <a:srgbClr val="00B0F0"/>
                </a:solidFill>
              </a:rPr>
              <a:t>Wasser</a:t>
            </a:r>
          </a:p>
          <a:p>
            <a:pPr marL="461963" lvl="1" indent="-285750">
              <a:buFontTx/>
              <a:buChar char="-"/>
            </a:pPr>
            <a:r>
              <a:rPr lang="de-DE" sz="1800" dirty="0" smtClean="0"/>
              <a:t>Das Leben begrenzt auf ca. 120 Jahre</a:t>
            </a:r>
          </a:p>
          <a:p>
            <a:pPr marL="461963" lvl="1" indent="-285750">
              <a:buFontTx/>
              <a:buChar char="-"/>
            </a:pPr>
            <a:endParaRPr lang="de-DE" sz="800" dirty="0"/>
          </a:p>
          <a:p>
            <a:pPr marL="176213" lvl="1" indent="0">
              <a:buNone/>
            </a:pPr>
            <a:r>
              <a:rPr lang="de-DE" sz="1800" dirty="0" smtClean="0"/>
              <a:t>Das „jüngste Gericht“	</a:t>
            </a:r>
            <a:r>
              <a:rPr lang="de-DE" sz="1800" dirty="0" smtClean="0">
                <a:solidFill>
                  <a:srgbClr val="FF0000"/>
                </a:solidFill>
              </a:rPr>
              <a:t>Feuer</a:t>
            </a:r>
          </a:p>
          <a:p>
            <a:pPr marL="461963" lvl="1" indent="-285750">
              <a:buFontTx/>
              <a:buChar char="-"/>
            </a:pPr>
            <a:r>
              <a:rPr lang="de-DE" sz="1800" dirty="0" smtClean="0"/>
              <a:t>Der zweite Tod, Himmel und Erde vergehen</a:t>
            </a:r>
          </a:p>
          <a:p>
            <a:pPr marL="461963" lvl="1" indent="-285750">
              <a:buFontTx/>
              <a:buChar char="-"/>
            </a:pPr>
            <a:endParaRPr lang="de-DE" sz="1800" dirty="0" smtClean="0"/>
          </a:p>
        </p:txBody>
      </p:sp>
      <p:sp>
        <p:nvSpPr>
          <p:cNvPr id="4" name="Titel 1"/>
          <p:cNvSpPr txBox="1">
            <a:spLocks/>
          </p:cNvSpPr>
          <p:nvPr/>
        </p:nvSpPr>
        <p:spPr>
          <a:xfrm>
            <a:off x="1115616" y="1340768"/>
            <a:ext cx="7776864" cy="792088"/>
          </a:xfrm>
          <a:prstGeom prst="rect">
            <a:avLst/>
          </a:prstGeom>
        </p:spPr>
        <p:txBody>
          <a:bodyPr vert="horz" anchor="ctr">
            <a:normAutofit/>
            <a:scene3d>
              <a:camera prst="orthographicFront"/>
              <a:lightRig rig="soft" dir="t">
                <a:rot lat="0" lon="0" rev="16800000"/>
              </a:lightRig>
            </a:scene3d>
            <a:sp3d prstMaterial="softEdge">
              <a:bevelT w="38100" h="38100"/>
            </a:sp3d>
          </a:bodyPr>
          <a:lst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stStyle>
          <a:p>
            <a:pPr algn="l"/>
            <a:r>
              <a:rPr lang="de-DE" sz="2400" dirty="0" smtClean="0"/>
              <a:t>Der ganz große Bogen: die Wiederherstellung</a:t>
            </a:r>
            <a:endParaRPr lang="de-DE" sz="2400" dirty="0"/>
          </a:p>
        </p:txBody>
      </p:sp>
    </p:spTree>
    <p:extLst>
      <p:ext uri="{BB962C8B-B14F-4D97-AF65-F5344CB8AC3E}">
        <p14:creationId xmlns:p14="http://schemas.microsoft.com/office/powerpoint/2010/main" val="146762591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l"/>
            <a:r>
              <a:rPr lang="de-DE" sz="3200" dirty="0"/>
              <a:t>Die Bedeutung der Taufe</a:t>
            </a:r>
          </a:p>
        </p:txBody>
      </p:sp>
      <p:sp>
        <p:nvSpPr>
          <p:cNvPr id="3" name="Inhaltsplatzhalter 2"/>
          <p:cNvSpPr>
            <a:spLocks noGrp="1"/>
          </p:cNvSpPr>
          <p:nvPr>
            <p:ph idx="1"/>
          </p:nvPr>
        </p:nvSpPr>
        <p:spPr>
          <a:xfrm>
            <a:off x="467544" y="2276872"/>
            <a:ext cx="8229600" cy="3528392"/>
          </a:xfrm>
        </p:spPr>
        <p:txBody>
          <a:bodyPr>
            <a:normAutofit/>
          </a:bodyPr>
          <a:lstStyle/>
          <a:p>
            <a:pPr marL="176213" lvl="1" indent="0">
              <a:buNone/>
            </a:pPr>
            <a:r>
              <a:rPr lang="de-DE" sz="1800" dirty="0" smtClean="0"/>
              <a:t>Schöpfung :</a:t>
            </a:r>
          </a:p>
          <a:p>
            <a:pPr marL="461963" lvl="1" indent="-285750">
              <a:buFontTx/>
              <a:buChar char="-"/>
            </a:pPr>
            <a:r>
              <a:rPr lang="de-DE" sz="1800" dirty="0" smtClean="0"/>
              <a:t>Unvergänglich, fast 1000 Jahre leben</a:t>
            </a:r>
          </a:p>
          <a:p>
            <a:pPr marL="461963" lvl="1" indent="-285750">
              <a:buFontTx/>
              <a:buChar char="-"/>
            </a:pPr>
            <a:endParaRPr lang="de-DE" sz="800" dirty="0" smtClean="0"/>
          </a:p>
          <a:p>
            <a:pPr marL="176213" lvl="1" indent="0">
              <a:buNone/>
            </a:pPr>
            <a:r>
              <a:rPr lang="de-DE" sz="1800" dirty="0" smtClean="0"/>
              <a:t>Sünde und Sintflut</a:t>
            </a:r>
            <a:r>
              <a:rPr lang="de-DE" sz="1800" dirty="0"/>
              <a:t>	</a:t>
            </a:r>
            <a:r>
              <a:rPr lang="de-DE" sz="1800" dirty="0" smtClean="0">
                <a:solidFill>
                  <a:srgbClr val="00B0F0"/>
                </a:solidFill>
              </a:rPr>
              <a:t>Wasser</a:t>
            </a:r>
            <a:endParaRPr lang="de-DE" sz="1800" dirty="0" smtClean="0"/>
          </a:p>
          <a:p>
            <a:pPr marL="461963" lvl="1" indent="-285750">
              <a:buFontTx/>
              <a:buChar char="-"/>
            </a:pPr>
            <a:r>
              <a:rPr lang="de-DE" sz="1800" dirty="0" smtClean="0"/>
              <a:t>Das Leben begrenzt auf ca. 120 Jahre</a:t>
            </a:r>
          </a:p>
          <a:p>
            <a:pPr marL="461963" lvl="1" indent="-285750">
              <a:buFontTx/>
              <a:buChar char="-"/>
            </a:pPr>
            <a:endParaRPr lang="de-DE" sz="800" dirty="0"/>
          </a:p>
          <a:p>
            <a:pPr marL="176213" lvl="1" indent="0">
              <a:buNone/>
            </a:pPr>
            <a:r>
              <a:rPr lang="de-DE" sz="1800" dirty="0" smtClean="0"/>
              <a:t>Das „jüngste Gericht“</a:t>
            </a:r>
            <a:r>
              <a:rPr lang="de-DE" sz="1800" dirty="0"/>
              <a:t>	</a:t>
            </a:r>
            <a:r>
              <a:rPr lang="de-DE" sz="1800" dirty="0">
                <a:solidFill>
                  <a:srgbClr val="FF0000"/>
                </a:solidFill>
              </a:rPr>
              <a:t>Feuer</a:t>
            </a:r>
            <a:endParaRPr lang="de-DE" sz="1800" dirty="0" smtClean="0"/>
          </a:p>
          <a:p>
            <a:pPr marL="461963" lvl="1" indent="-285750">
              <a:buFontTx/>
              <a:buChar char="-"/>
            </a:pPr>
            <a:r>
              <a:rPr lang="de-DE" sz="1800" dirty="0" smtClean="0"/>
              <a:t>Der zweite Tod, Himmel und Erde vergehen</a:t>
            </a:r>
          </a:p>
          <a:p>
            <a:pPr marL="461963" lvl="1" indent="-285750">
              <a:buFontTx/>
              <a:buChar char="-"/>
            </a:pPr>
            <a:endParaRPr lang="de-DE" sz="800" dirty="0" smtClean="0"/>
          </a:p>
          <a:p>
            <a:pPr marL="176213" lvl="1" indent="0">
              <a:buNone/>
            </a:pPr>
            <a:r>
              <a:rPr lang="de-DE" sz="1800" dirty="0" smtClean="0"/>
              <a:t>Neu: Himmel und Erde</a:t>
            </a:r>
          </a:p>
          <a:p>
            <a:pPr marL="461963" lvl="1" indent="-285750">
              <a:buFontTx/>
              <a:buChar char="-"/>
            </a:pPr>
            <a:r>
              <a:rPr lang="de-DE" sz="1800" dirty="0" smtClean="0"/>
              <a:t>Ewiges Leben</a:t>
            </a:r>
          </a:p>
          <a:p>
            <a:pPr marL="461963" lvl="1" indent="-285750">
              <a:buFontTx/>
              <a:buChar char="-"/>
            </a:pPr>
            <a:endParaRPr lang="de-DE" sz="1800" dirty="0" smtClean="0"/>
          </a:p>
          <a:p>
            <a:pPr marL="461963" lvl="1" indent="-285750">
              <a:buFontTx/>
              <a:buChar char="-"/>
            </a:pPr>
            <a:endParaRPr lang="de-DE" sz="1800" dirty="0" smtClean="0"/>
          </a:p>
        </p:txBody>
      </p:sp>
      <p:sp>
        <p:nvSpPr>
          <p:cNvPr id="4" name="Titel 1"/>
          <p:cNvSpPr txBox="1">
            <a:spLocks/>
          </p:cNvSpPr>
          <p:nvPr/>
        </p:nvSpPr>
        <p:spPr>
          <a:xfrm>
            <a:off x="1115616" y="1340768"/>
            <a:ext cx="7776864" cy="792088"/>
          </a:xfrm>
          <a:prstGeom prst="rect">
            <a:avLst/>
          </a:prstGeom>
        </p:spPr>
        <p:txBody>
          <a:bodyPr vert="horz" anchor="ctr">
            <a:normAutofit/>
            <a:scene3d>
              <a:camera prst="orthographicFront"/>
              <a:lightRig rig="soft" dir="t">
                <a:rot lat="0" lon="0" rev="16800000"/>
              </a:lightRig>
            </a:scene3d>
            <a:sp3d prstMaterial="softEdge">
              <a:bevelT w="38100" h="38100"/>
            </a:sp3d>
          </a:bodyPr>
          <a:lst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stStyle>
          <a:p>
            <a:pPr algn="l"/>
            <a:r>
              <a:rPr lang="de-DE" sz="2400" dirty="0" smtClean="0"/>
              <a:t>Der ganz große Bogen: die Wiederherstellung</a:t>
            </a:r>
            <a:endParaRPr lang="de-DE" sz="2400" dirty="0"/>
          </a:p>
        </p:txBody>
      </p:sp>
    </p:spTree>
    <p:extLst>
      <p:ext uri="{BB962C8B-B14F-4D97-AF65-F5344CB8AC3E}">
        <p14:creationId xmlns:p14="http://schemas.microsoft.com/office/powerpoint/2010/main" val="357178302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l"/>
            <a:r>
              <a:rPr lang="de-DE" sz="3200" dirty="0"/>
              <a:t>Die Bedeutung der Taufe</a:t>
            </a:r>
          </a:p>
        </p:txBody>
      </p:sp>
      <p:sp>
        <p:nvSpPr>
          <p:cNvPr id="3" name="Inhaltsplatzhalter 2"/>
          <p:cNvSpPr>
            <a:spLocks noGrp="1"/>
          </p:cNvSpPr>
          <p:nvPr>
            <p:ph idx="1"/>
          </p:nvPr>
        </p:nvSpPr>
        <p:spPr>
          <a:xfrm>
            <a:off x="467544" y="2276872"/>
            <a:ext cx="8229600" cy="2880320"/>
          </a:xfrm>
        </p:spPr>
        <p:txBody>
          <a:bodyPr>
            <a:normAutofit/>
          </a:bodyPr>
          <a:lstStyle/>
          <a:p>
            <a:pPr marL="176213" lvl="1" indent="0">
              <a:buNone/>
            </a:pPr>
            <a:r>
              <a:rPr lang="de-DE" sz="1800" dirty="0" smtClean="0"/>
              <a:t>Mit anderen Worten:</a:t>
            </a:r>
          </a:p>
          <a:p>
            <a:pPr marL="461963" lvl="1" indent="-285750">
              <a:buFontTx/>
              <a:buChar char="-"/>
            </a:pPr>
            <a:r>
              <a:rPr lang="de-DE" sz="1800" dirty="0" smtClean="0"/>
              <a:t>Gott bereitet Adam eine Frau</a:t>
            </a:r>
          </a:p>
          <a:p>
            <a:pPr marL="461963" lvl="1" indent="-285750">
              <a:buFontTx/>
              <a:buChar char="-"/>
            </a:pPr>
            <a:r>
              <a:rPr lang="de-DE" sz="1800" dirty="0" smtClean="0"/>
              <a:t>Gott bereitet seinem Christus einen Leib</a:t>
            </a:r>
          </a:p>
          <a:p>
            <a:pPr marL="461963" lvl="1" indent="-285750">
              <a:buFontTx/>
              <a:buChar char="-"/>
            </a:pPr>
            <a:endParaRPr lang="de-DE" sz="1800" dirty="0" smtClean="0"/>
          </a:p>
          <a:p>
            <a:pPr marL="176213" lvl="1" indent="0">
              <a:buNone/>
            </a:pPr>
            <a:endParaRPr lang="de-DE" b="1"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endParaRPr>
          </a:p>
          <a:p>
            <a:pPr marL="176213" lvl="1" indent="0">
              <a:buNone/>
            </a:pPr>
            <a:endParaRPr lang="de-DE" sz="1800" dirty="0" smtClean="0"/>
          </a:p>
        </p:txBody>
      </p:sp>
      <p:sp>
        <p:nvSpPr>
          <p:cNvPr id="4" name="Titel 1"/>
          <p:cNvSpPr txBox="1">
            <a:spLocks/>
          </p:cNvSpPr>
          <p:nvPr/>
        </p:nvSpPr>
        <p:spPr>
          <a:xfrm>
            <a:off x="1115616" y="1340768"/>
            <a:ext cx="7776864" cy="792088"/>
          </a:xfrm>
          <a:prstGeom prst="rect">
            <a:avLst/>
          </a:prstGeom>
        </p:spPr>
        <p:txBody>
          <a:bodyPr vert="horz" anchor="ctr">
            <a:normAutofit/>
            <a:scene3d>
              <a:camera prst="orthographicFront"/>
              <a:lightRig rig="soft" dir="t">
                <a:rot lat="0" lon="0" rev="16800000"/>
              </a:lightRig>
            </a:scene3d>
            <a:sp3d prstMaterial="softEdge">
              <a:bevelT w="38100" h="38100"/>
            </a:sp3d>
          </a:bodyPr>
          <a:lst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stStyle>
          <a:p>
            <a:pPr algn="l"/>
            <a:r>
              <a:rPr lang="de-DE" sz="2400" dirty="0" smtClean="0"/>
              <a:t>Der ganz große Bogen: die Wiederherstellung</a:t>
            </a:r>
            <a:endParaRPr lang="de-DE" sz="2400" dirty="0"/>
          </a:p>
        </p:txBody>
      </p:sp>
    </p:spTree>
    <p:extLst>
      <p:ext uri="{BB962C8B-B14F-4D97-AF65-F5344CB8AC3E}">
        <p14:creationId xmlns:p14="http://schemas.microsoft.com/office/powerpoint/2010/main" val="232856017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l"/>
            <a:r>
              <a:rPr lang="de-DE" sz="3200" dirty="0"/>
              <a:t>Die Bedeutung der Taufe</a:t>
            </a:r>
          </a:p>
        </p:txBody>
      </p:sp>
      <p:sp>
        <p:nvSpPr>
          <p:cNvPr id="3" name="Inhaltsplatzhalter 2"/>
          <p:cNvSpPr>
            <a:spLocks noGrp="1"/>
          </p:cNvSpPr>
          <p:nvPr>
            <p:ph idx="1"/>
          </p:nvPr>
        </p:nvSpPr>
        <p:spPr>
          <a:xfrm>
            <a:off x="467544" y="2276872"/>
            <a:ext cx="8229600" cy="2880320"/>
          </a:xfrm>
        </p:spPr>
        <p:txBody>
          <a:bodyPr>
            <a:normAutofit/>
          </a:bodyPr>
          <a:lstStyle/>
          <a:p>
            <a:pPr marL="176213" lvl="1" indent="0">
              <a:buNone/>
            </a:pPr>
            <a:r>
              <a:rPr lang="de-DE" sz="1800" dirty="0" smtClean="0"/>
              <a:t>Mit anderen Worten:</a:t>
            </a:r>
          </a:p>
          <a:p>
            <a:pPr marL="461963" lvl="1" indent="-285750">
              <a:buFontTx/>
              <a:buChar char="-"/>
            </a:pPr>
            <a:r>
              <a:rPr lang="de-DE" sz="1800" dirty="0" smtClean="0"/>
              <a:t>Gott bereitet Adam eine Frau</a:t>
            </a:r>
          </a:p>
          <a:p>
            <a:pPr marL="461963" lvl="1" indent="-285750">
              <a:buFontTx/>
              <a:buChar char="-"/>
            </a:pPr>
            <a:r>
              <a:rPr lang="de-DE" sz="1800" dirty="0" smtClean="0"/>
              <a:t>Gott bereitet seinem Christus einen Leib</a:t>
            </a:r>
          </a:p>
          <a:p>
            <a:pPr marL="461963" lvl="1" indent="-285750">
              <a:buFontTx/>
              <a:buChar char="-"/>
            </a:pPr>
            <a:endParaRPr lang="de-DE" sz="1800" dirty="0" smtClean="0"/>
          </a:p>
          <a:p>
            <a:pPr marL="176213" lvl="1" indent="0" algn="ctr">
              <a:buNone/>
            </a:pPr>
            <a:r>
              <a:rPr lang="de-DE" b="1"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Die Braut des </a:t>
            </a:r>
            <a:r>
              <a:rPr lang="de-DE" b="1"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Lammes</a:t>
            </a:r>
          </a:p>
          <a:p>
            <a:pPr marL="176213" lvl="1" indent="0" algn="ctr">
              <a:buNone/>
            </a:pPr>
            <a:r>
              <a:rPr lang="de-DE" b="1"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Das neue Jerusalem</a:t>
            </a:r>
          </a:p>
          <a:p>
            <a:pPr marL="176213" lvl="1" indent="0" algn="ctr">
              <a:buNone/>
            </a:pPr>
            <a:r>
              <a:rPr lang="de-DE" b="1"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Das kommende Königreich Gottes</a:t>
            </a:r>
            <a:endParaRPr lang="de-DE" b="1"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endParaRPr>
          </a:p>
          <a:p>
            <a:pPr marL="176213" lvl="1" indent="0">
              <a:buNone/>
            </a:pPr>
            <a:endParaRPr lang="de-DE" b="1"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endParaRPr>
          </a:p>
          <a:p>
            <a:pPr marL="176213" lvl="1" indent="0">
              <a:buNone/>
            </a:pPr>
            <a:endParaRPr lang="de-DE" sz="1800" dirty="0" smtClean="0"/>
          </a:p>
        </p:txBody>
      </p:sp>
      <p:sp>
        <p:nvSpPr>
          <p:cNvPr id="4" name="Titel 1"/>
          <p:cNvSpPr txBox="1">
            <a:spLocks/>
          </p:cNvSpPr>
          <p:nvPr/>
        </p:nvSpPr>
        <p:spPr>
          <a:xfrm>
            <a:off x="1115616" y="1340768"/>
            <a:ext cx="7776864" cy="792088"/>
          </a:xfrm>
          <a:prstGeom prst="rect">
            <a:avLst/>
          </a:prstGeom>
        </p:spPr>
        <p:txBody>
          <a:bodyPr vert="horz" anchor="ctr">
            <a:normAutofit/>
            <a:scene3d>
              <a:camera prst="orthographicFront"/>
              <a:lightRig rig="soft" dir="t">
                <a:rot lat="0" lon="0" rev="16800000"/>
              </a:lightRig>
            </a:scene3d>
            <a:sp3d prstMaterial="softEdge">
              <a:bevelT w="38100" h="38100"/>
            </a:sp3d>
          </a:bodyPr>
          <a:lst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stStyle>
          <a:p>
            <a:pPr algn="l"/>
            <a:r>
              <a:rPr lang="de-DE" sz="2400" dirty="0" smtClean="0"/>
              <a:t>Der ganz große Bogen: die Wiederherstellung</a:t>
            </a:r>
            <a:endParaRPr lang="de-DE" sz="2400" dirty="0"/>
          </a:p>
        </p:txBody>
      </p:sp>
    </p:spTree>
    <p:extLst>
      <p:ext uri="{BB962C8B-B14F-4D97-AF65-F5344CB8AC3E}">
        <p14:creationId xmlns:p14="http://schemas.microsoft.com/office/powerpoint/2010/main" val="279304091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395536" y="476672"/>
            <a:ext cx="8229600" cy="820688"/>
          </a:xfrm>
        </p:spPr>
        <p:txBody>
          <a:bodyPr/>
          <a:lstStyle/>
          <a:p>
            <a:r>
              <a:rPr lang="de-DE" dirty="0" smtClean="0"/>
              <a:t>Die Taufe</a:t>
            </a:r>
            <a:endParaRPr lang="de-DE" dirty="0"/>
          </a:p>
        </p:txBody>
      </p:sp>
      <p:sp>
        <p:nvSpPr>
          <p:cNvPr id="3" name="Untertitel 2"/>
          <p:cNvSpPr>
            <a:spLocks noGrp="1"/>
          </p:cNvSpPr>
          <p:nvPr>
            <p:ph type="subTitle" idx="1"/>
          </p:nvPr>
        </p:nvSpPr>
        <p:spPr>
          <a:xfrm>
            <a:off x="1259632" y="1484784"/>
            <a:ext cx="6400800" cy="1080120"/>
          </a:xfrm>
        </p:spPr>
        <p:txBody>
          <a:bodyPr>
            <a:normAutofit/>
          </a:bodyPr>
          <a:lstStyle/>
          <a:p>
            <a:endParaRPr lang="de-DE" dirty="0" smtClean="0"/>
          </a:p>
          <a:p>
            <a:r>
              <a:rPr lang="de-DE" dirty="0" smtClean="0"/>
              <a:t>anhand der Bibel betr8et</a:t>
            </a:r>
            <a:endParaRPr lang="de-DE" dirty="0"/>
          </a:p>
        </p:txBody>
      </p:sp>
    </p:spTree>
    <p:extLst>
      <p:ext uri="{BB962C8B-B14F-4D97-AF65-F5344CB8AC3E}">
        <p14:creationId xmlns:p14="http://schemas.microsoft.com/office/powerpoint/2010/main" val="19786463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l"/>
            <a:r>
              <a:rPr lang="de-DE" sz="3200" dirty="0"/>
              <a:t>Trinitarisch </a:t>
            </a:r>
            <a:r>
              <a:rPr lang="de-DE" sz="3200" dirty="0" smtClean="0"/>
              <a:t>oder </a:t>
            </a:r>
            <a:r>
              <a:rPr lang="de-DE" sz="3200" dirty="0"/>
              <a:t>im Namen Jesu</a:t>
            </a:r>
          </a:p>
        </p:txBody>
      </p:sp>
      <p:sp>
        <p:nvSpPr>
          <p:cNvPr id="3" name="Inhaltsplatzhalter 2"/>
          <p:cNvSpPr>
            <a:spLocks noGrp="1"/>
          </p:cNvSpPr>
          <p:nvPr>
            <p:ph idx="1"/>
          </p:nvPr>
        </p:nvSpPr>
        <p:spPr>
          <a:xfrm>
            <a:off x="467544" y="1412776"/>
            <a:ext cx="8229600" cy="4709160"/>
          </a:xfrm>
        </p:spPr>
        <p:txBody>
          <a:bodyPr>
            <a:normAutofit/>
          </a:bodyPr>
          <a:lstStyle/>
          <a:p>
            <a:pPr marL="442913" lvl="1" indent="0">
              <a:buNone/>
            </a:pPr>
            <a:r>
              <a:rPr lang="de-DE" sz="1800" dirty="0"/>
              <a:t>Und Jesus trat zu ihnen und redete mit ihnen und sprach: Mir ist alle </a:t>
            </a:r>
            <a:r>
              <a:rPr lang="de-DE" sz="1800" dirty="0" smtClean="0"/>
              <a:t>Macht </a:t>
            </a:r>
            <a:r>
              <a:rPr lang="de-DE" sz="1800" dirty="0"/>
              <a:t>gegeben im Himmel und auf </a:t>
            </a:r>
            <a:r>
              <a:rPr lang="de-DE" sz="1800" dirty="0" smtClean="0"/>
              <a:t>Erden. </a:t>
            </a:r>
            <a:r>
              <a:rPr lang="de-DE" sz="1800" dirty="0"/>
              <a:t>Geht nun hin und macht alle Nationen zu Jüngern, und tauft </a:t>
            </a:r>
            <a:r>
              <a:rPr lang="de-DE" sz="1800" dirty="0" smtClean="0"/>
              <a:t>sie </a:t>
            </a:r>
            <a:r>
              <a:rPr lang="de-DE" sz="1800" dirty="0"/>
              <a:t>auf den Namen des Vaters und des Sohnes und des Heiligen </a:t>
            </a:r>
            <a:r>
              <a:rPr lang="de-DE" sz="1800" dirty="0" smtClean="0"/>
              <a:t>Geistes, und </a:t>
            </a:r>
            <a:r>
              <a:rPr lang="de-DE" sz="1800" dirty="0"/>
              <a:t>lehrt </a:t>
            </a:r>
            <a:r>
              <a:rPr lang="de-DE" sz="1800" dirty="0" smtClean="0"/>
              <a:t>sie </a:t>
            </a:r>
            <a:r>
              <a:rPr lang="de-DE" sz="1800" dirty="0"/>
              <a:t>alles zu </a:t>
            </a:r>
            <a:r>
              <a:rPr lang="de-DE" sz="1800" dirty="0" smtClean="0"/>
              <a:t>bewahren, </a:t>
            </a:r>
            <a:r>
              <a:rPr lang="de-DE" sz="1800" dirty="0"/>
              <a:t>was ich euch geboten habe! Und siehe, ich bin bei euch alle Tage bis zur Vollendung des </a:t>
            </a:r>
            <a:r>
              <a:rPr lang="de-DE" sz="1800" dirty="0" smtClean="0"/>
              <a:t>Zeitalters.  </a:t>
            </a:r>
            <a:r>
              <a:rPr lang="de-DE" sz="1800" baseline="-25000" dirty="0" smtClean="0"/>
              <a:t>Mt 28,18-20</a:t>
            </a:r>
            <a:endParaRPr lang="de-DE" sz="1800" baseline="-25000" dirty="0"/>
          </a:p>
        </p:txBody>
      </p:sp>
    </p:spTree>
    <p:extLst>
      <p:ext uri="{BB962C8B-B14F-4D97-AF65-F5344CB8AC3E}">
        <p14:creationId xmlns:p14="http://schemas.microsoft.com/office/powerpoint/2010/main" val="42752522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l"/>
            <a:r>
              <a:rPr lang="de-DE" sz="3200" dirty="0"/>
              <a:t>Trinitarisch </a:t>
            </a:r>
            <a:r>
              <a:rPr lang="de-DE" sz="3200" dirty="0" smtClean="0"/>
              <a:t>oder </a:t>
            </a:r>
            <a:r>
              <a:rPr lang="de-DE" sz="3200" dirty="0"/>
              <a:t>im Namen Jesu</a:t>
            </a:r>
          </a:p>
        </p:txBody>
      </p:sp>
      <p:sp>
        <p:nvSpPr>
          <p:cNvPr id="3" name="Inhaltsplatzhalter 2"/>
          <p:cNvSpPr>
            <a:spLocks noGrp="1"/>
          </p:cNvSpPr>
          <p:nvPr>
            <p:ph idx="1"/>
          </p:nvPr>
        </p:nvSpPr>
        <p:spPr>
          <a:xfrm>
            <a:off x="467544" y="1412776"/>
            <a:ext cx="8229600" cy="4709160"/>
          </a:xfrm>
        </p:spPr>
        <p:txBody>
          <a:bodyPr>
            <a:normAutofit/>
          </a:bodyPr>
          <a:lstStyle/>
          <a:p>
            <a:pPr marL="442913" lvl="1" indent="0">
              <a:buNone/>
            </a:pPr>
            <a:r>
              <a:rPr lang="de-DE" sz="1800" dirty="0" smtClean="0"/>
              <a:t>Als </a:t>
            </a:r>
            <a:r>
              <a:rPr lang="de-DE" sz="1800" dirty="0"/>
              <a:t>sie aber das hörten, drang es ihnen durchs Herz, und sie sprachen zu Petrus und den anderen Aposteln: Was sollen wir tun, ihr </a:t>
            </a:r>
            <a:r>
              <a:rPr lang="de-DE" sz="1800" dirty="0" smtClean="0"/>
              <a:t>Brüder? Petrus </a:t>
            </a:r>
            <a:r>
              <a:rPr lang="de-DE" sz="1800" dirty="0"/>
              <a:t>aber sprach zu ihnen: Tut Buße, und jeder von euch lasse sich </a:t>
            </a:r>
            <a:r>
              <a:rPr lang="de-DE" sz="1800" dirty="0" smtClean="0"/>
              <a:t>taufen </a:t>
            </a:r>
            <a:r>
              <a:rPr lang="de-DE" sz="1800" dirty="0"/>
              <a:t>auf den Namen Jesu Christi zur Vergebung eurer Sünden! Und ihr werdet die Gabe des Heiligen Geistes </a:t>
            </a:r>
            <a:r>
              <a:rPr lang="de-DE" sz="1800" dirty="0" smtClean="0"/>
              <a:t>empfangen. Denn </a:t>
            </a:r>
            <a:r>
              <a:rPr lang="de-DE" sz="1800" dirty="0"/>
              <a:t>euch gilt die Verheißung und euren Kindern und allen, die in der Ferne sind, so viele der Herr, unser Gott, hinzurufen wird</a:t>
            </a:r>
            <a:r>
              <a:rPr lang="de-DE" sz="1800" dirty="0" smtClean="0"/>
              <a:t>.  </a:t>
            </a:r>
            <a:r>
              <a:rPr lang="de-DE" sz="1800" baseline="-25000" dirty="0" smtClean="0"/>
              <a:t>Apg 2,38-39</a:t>
            </a:r>
          </a:p>
          <a:p>
            <a:pPr marL="442913" lvl="1" indent="0">
              <a:buNone/>
            </a:pPr>
            <a:endParaRPr lang="de-DE" sz="1800" dirty="0"/>
          </a:p>
        </p:txBody>
      </p:sp>
    </p:spTree>
    <p:extLst>
      <p:ext uri="{BB962C8B-B14F-4D97-AF65-F5344CB8AC3E}">
        <p14:creationId xmlns:p14="http://schemas.microsoft.com/office/powerpoint/2010/main" val="18452535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l"/>
            <a:r>
              <a:rPr lang="de-DE" sz="3200" dirty="0"/>
              <a:t>Trinitarisch </a:t>
            </a:r>
            <a:r>
              <a:rPr lang="de-DE" sz="3200" dirty="0" smtClean="0"/>
              <a:t>oder </a:t>
            </a:r>
            <a:r>
              <a:rPr lang="de-DE" sz="3200" dirty="0"/>
              <a:t>im Namen Jesu</a:t>
            </a:r>
          </a:p>
        </p:txBody>
      </p:sp>
      <p:sp>
        <p:nvSpPr>
          <p:cNvPr id="3" name="Inhaltsplatzhalter 2"/>
          <p:cNvSpPr>
            <a:spLocks noGrp="1"/>
          </p:cNvSpPr>
          <p:nvPr>
            <p:ph idx="1"/>
          </p:nvPr>
        </p:nvSpPr>
        <p:spPr>
          <a:xfrm>
            <a:off x="467544" y="1412776"/>
            <a:ext cx="8229600" cy="1944216"/>
          </a:xfrm>
        </p:spPr>
        <p:txBody>
          <a:bodyPr>
            <a:normAutofit/>
          </a:bodyPr>
          <a:lstStyle/>
          <a:p>
            <a:pPr marL="442913" lvl="1" indent="0">
              <a:lnSpc>
                <a:spcPct val="150000"/>
              </a:lnSpc>
              <a:buNone/>
            </a:pPr>
            <a:r>
              <a:rPr lang="de-DE" sz="1800" dirty="0"/>
              <a:t>auf den Namen </a:t>
            </a:r>
            <a:r>
              <a:rPr lang="de-DE" sz="1800" b="1" dirty="0"/>
              <a:t>des Vaters und des Sohnes und des Heiligen </a:t>
            </a:r>
            <a:r>
              <a:rPr lang="de-DE" sz="1800" b="1" dirty="0" smtClean="0"/>
              <a:t>Geistes</a:t>
            </a:r>
          </a:p>
          <a:p>
            <a:pPr marL="442913" lvl="1" indent="0">
              <a:lnSpc>
                <a:spcPct val="150000"/>
              </a:lnSpc>
              <a:buNone/>
            </a:pPr>
            <a:r>
              <a:rPr lang="de-DE" sz="1800" dirty="0" smtClean="0"/>
              <a:t>	oder</a:t>
            </a:r>
            <a:endParaRPr lang="de-DE" sz="1800" dirty="0"/>
          </a:p>
          <a:p>
            <a:pPr marL="442913" lvl="1" indent="0">
              <a:lnSpc>
                <a:spcPct val="150000"/>
              </a:lnSpc>
              <a:buNone/>
            </a:pPr>
            <a:r>
              <a:rPr lang="de-DE" sz="1800" dirty="0" smtClean="0"/>
              <a:t> </a:t>
            </a:r>
            <a:r>
              <a:rPr lang="de-DE" sz="1800" dirty="0"/>
              <a:t>auf </a:t>
            </a:r>
            <a:r>
              <a:rPr lang="de-DE" sz="1800" b="1" dirty="0"/>
              <a:t>den Namen Jesu Christi</a:t>
            </a:r>
          </a:p>
        </p:txBody>
      </p:sp>
      <p:sp>
        <p:nvSpPr>
          <p:cNvPr id="4" name="Textfeld 3"/>
          <p:cNvSpPr txBox="1"/>
          <p:nvPr/>
        </p:nvSpPr>
        <p:spPr>
          <a:xfrm>
            <a:off x="7056276" y="1628800"/>
            <a:ext cx="1368152" cy="1446550"/>
          </a:xfrm>
          <a:prstGeom prst="rect">
            <a:avLst/>
          </a:prstGeom>
          <a:noFill/>
        </p:spPr>
        <p:txBody>
          <a:bodyPr wrap="square" rtlCol="0">
            <a:spAutoFit/>
          </a:bodyPr>
          <a:lstStyle/>
          <a:p>
            <a:r>
              <a:rPr lang="de-DE" sz="8800" b="1" i="1"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a:t>
            </a:r>
          </a:p>
        </p:txBody>
      </p:sp>
    </p:spTree>
    <p:extLst>
      <p:ext uri="{BB962C8B-B14F-4D97-AF65-F5344CB8AC3E}">
        <p14:creationId xmlns:p14="http://schemas.microsoft.com/office/powerpoint/2010/main" val="32727968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l"/>
            <a:r>
              <a:rPr lang="de-DE" sz="3200" dirty="0"/>
              <a:t>Trinitarisch </a:t>
            </a:r>
            <a:r>
              <a:rPr lang="de-DE" sz="3200" dirty="0" smtClean="0"/>
              <a:t>oder </a:t>
            </a:r>
            <a:r>
              <a:rPr lang="de-DE" sz="3200" dirty="0"/>
              <a:t>im Namen Jesu</a:t>
            </a:r>
          </a:p>
        </p:txBody>
      </p:sp>
      <p:sp>
        <p:nvSpPr>
          <p:cNvPr id="3" name="Inhaltsplatzhalter 2"/>
          <p:cNvSpPr>
            <a:spLocks noGrp="1"/>
          </p:cNvSpPr>
          <p:nvPr>
            <p:ph idx="1"/>
          </p:nvPr>
        </p:nvSpPr>
        <p:spPr>
          <a:xfrm>
            <a:off x="467544" y="1268760"/>
            <a:ext cx="8229600" cy="4709160"/>
          </a:xfrm>
        </p:spPr>
        <p:txBody>
          <a:bodyPr>
            <a:normAutofit/>
          </a:bodyPr>
          <a:lstStyle/>
          <a:p>
            <a:pPr marL="728663" lvl="1" indent="-285750">
              <a:buFontTx/>
              <a:buChar char="-"/>
            </a:pPr>
            <a:r>
              <a:rPr lang="de-DE" sz="1800" b="1"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Die Frage  </a:t>
            </a:r>
            <a:r>
              <a:rPr lang="de-DE" sz="1800" b="1"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nach der Echtheit von Mt </a:t>
            </a:r>
            <a:r>
              <a:rPr lang="de-DE" sz="1800" b="1"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28,18-20</a:t>
            </a:r>
          </a:p>
          <a:p>
            <a:pPr marL="728663" lvl="1" indent="-285750">
              <a:buFontTx/>
              <a:buChar char="-"/>
            </a:pPr>
            <a:endParaRPr lang="de-DE" sz="1800" b="1"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endParaRPr>
          </a:p>
          <a:p>
            <a:pPr marL="728663" lvl="1" indent="-285750" algn="just">
              <a:buFontTx/>
              <a:buChar char="-"/>
            </a:pPr>
            <a:endParaRPr lang="de-DE" sz="1800" dirty="0" smtClean="0"/>
          </a:p>
          <a:p>
            <a:pPr marL="442913" lvl="1" indent="0" algn="just">
              <a:buNone/>
            </a:pPr>
            <a:endParaRPr lang="de-DE" sz="1800" dirty="0" smtClean="0"/>
          </a:p>
        </p:txBody>
      </p:sp>
    </p:spTree>
    <p:extLst>
      <p:ext uri="{BB962C8B-B14F-4D97-AF65-F5344CB8AC3E}">
        <p14:creationId xmlns:p14="http://schemas.microsoft.com/office/powerpoint/2010/main" val="29463825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l"/>
            <a:r>
              <a:rPr lang="de-DE" sz="3200" dirty="0"/>
              <a:t>Trinitarisch </a:t>
            </a:r>
            <a:r>
              <a:rPr lang="de-DE" sz="3200" dirty="0" smtClean="0"/>
              <a:t>oder </a:t>
            </a:r>
            <a:r>
              <a:rPr lang="de-DE" sz="3200" dirty="0"/>
              <a:t>im Namen Jesu</a:t>
            </a:r>
          </a:p>
        </p:txBody>
      </p:sp>
      <p:sp>
        <p:nvSpPr>
          <p:cNvPr id="3" name="Inhaltsplatzhalter 2"/>
          <p:cNvSpPr>
            <a:spLocks noGrp="1"/>
          </p:cNvSpPr>
          <p:nvPr>
            <p:ph idx="1"/>
          </p:nvPr>
        </p:nvSpPr>
        <p:spPr>
          <a:xfrm>
            <a:off x="467544" y="1268760"/>
            <a:ext cx="8229600" cy="4709160"/>
          </a:xfrm>
        </p:spPr>
        <p:txBody>
          <a:bodyPr>
            <a:normAutofit/>
          </a:bodyPr>
          <a:lstStyle/>
          <a:p>
            <a:pPr marL="728663" lvl="1" indent="-285750">
              <a:buFontTx/>
              <a:buChar char="-"/>
            </a:pPr>
            <a:r>
              <a:rPr lang="de-DE" sz="1800" b="1"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Die Frage  </a:t>
            </a:r>
            <a:r>
              <a:rPr lang="de-DE" sz="1800" b="1"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nach der Echtheit von Mt </a:t>
            </a:r>
            <a:r>
              <a:rPr lang="de-DE" sz="1800" b="1"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28,18-20</a:t>
            </a:r>
          </a:p>
          <a:p>
            <a:pPr marL="728663" lvl="1" indent="-285750">
              <a:buFontTx/>
              <a:buChar char="-"/>
            </a:pPr>
            <a:endParaRPr lang="de-DE" sz="1800" b="1"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endParaRPr>
          </a:p>
          <a:p>
            <a:pPr marL="442913" lvl="1" indent="-266700">
              <a:buNone/>
            </a:pPr>
            <a:r>
              <a:rPr lang="de-DE" sz="1800" dirty="0" smtClean="0"/>
              <a:t>von Sean Finnegan (leider nur in Englisch):</a:t>
            </a:r>
          </a:p>
          <a:p>
            <a:pPr marL="728663" lvl="1" indent="-285750" algn="just">
              <a:buFontTx/>
              <a:buChar char="-"/>
            </a:pPr>
            <a:r>
              <a:rPr lang="de-DE" sz="1800" dirty="0" smtClean="0"/>
              <a:t>Didache (60-150)</a:t>
            </a:r>
          </a:p>
          <a:p>
            <a:pPr marL="728663" lvl="1" indent="-285750" algn="just">
              <a:buFontTx/>
              <a:buChar char="-"/>
            </a:pPr>
            <a:r>
              <a:rPr lang="de-DE" sz="1800" dirty="0" smtClean="0"/>
              <a:t>Erste Apostellehre (Justin, der </a:t>
            </a:r>
            <a:r>
              <a:rPr lang="de-DE" sz="1800" dirty="0" smtClean="0"/>
              <a:t>Märtyrer, </a:t>
            </a:r>
            <a:r>
              <a:rPr lang="de-DE" sz="1800" dirty="0" smtClean="0"/>
              <a:t>155)</a:t>
            </a:r>
          </a:p>
          <a:p>
            <a:pPr marL="728663" lvl="1" indent="-285750" algn="just">
              <a:buFontTx/>
              <a:buChar char="-"/>
            </a:pPr>
            <a:r>
              <a:rPr lang="de-DE" sz="1800" dirty="0" smtClean="0"/>
              <a:t>Gegen die Häretiker (Irenäus, 180)</a:t>
            </a:r>
          </a:p>
          <a:p>
            <a:pPr marL="728663" lvl="1" indent="-285750" algn="just">
              <a:buFontTx/>
              <a:buChar char="-"/>
            </a:pPr>
            <a:r>
              <a:rPr lang="de-DE" sz="1800" dirty="0" smtClean="0"/>
              <a:t>Beim Taufen (Tertullian, 198)</a:t>
            </a:r>
          </a:p>
          <a:p>
            <a:pPr marL="728663" lvl="1" indent="-285750" algn="just">
              <a:buFontTx/>
              <a:buChar char="-"/>
            </a:pPr>
            <a:r>
              <a:rPr lang="de-DE" sz="1800" dirty="0" smtClean="0"/>
              <a:t>Die Apostolische Tradition (</a:t>
            </a:r>
            <a:r>
              <a:rPr lang="de-DE" sz="1800" dirty="0" smtClean="0"/>
              <a:t>Hippolytus</a:t>
            </a:r>
            <a:r>
              <a:rPr lang="de-DE" sz="1800" dirty="0" smtClean="0"/>
              <a:t>, 200-235)</a:t>
            </a:r>
          </a:p>
          <a:p>
            <a:pPr marL="728663" lvl="1" indent="-285750" algn="just">
              <a:buFontTx/>
              <a:buChar char="-"/>
            </a:pPr>
            <a:r>
              <a:rPr lang="de-DE" sz="1800" dirty="0" smtClean="0"/>
              <a:t>Lehre des Magnus (Cyprian, 250)</a:t>
            </a:r>
          </a:p>
          <a:p>
            <a:pPr marL="728663" lvl="1" indent="-285750" algn="just">
              <a:buFontTx/>
              <a:buChar char="-"/>
            </a:pPr>
            <a:endParaRPr lang="de-DE" sz="1800" dirty="0" smtClean="0"/>
          </a:p>
          <a:p>
            <a:pPr marL="442913" lvl="1" indent="0" algn="just">
              <a:buNone/>
            </a:pPr>
            <a:endParaRPr lang="de-DE" sz="1800" dirty="0" smtClean="0"/>
          </a:p>
        </p:txBody>
      </p:sp>
    </p:spTree>
    <p:extLst>
      <p:ext uri="{BB962C8B-B14F-4D97-AF65-F5344CB8AC3E}">
        <p14:creationId xmlns:p14="http://schemas.microsoft.com/office/powerpoint/2010/main" val="15539783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l"/>
            <a:r>
              <a:rPr lang="de-DE" sz="3200" dirty="0"/>
              <a:t>Trinitarisch </a:t>
            </a:r>
            <a:r>
              <a:rPr lang="de-DE" sz="3200" dirty="0" smtClean="0"/>
              <a:t>oder </a:t>
            </a:r>
            <a:r>
              <a:rPr lang="de-DE" sz="3200" dirty="0"/>
              <a:t>im Namen Jesu</a:t>
            </a:r>
          </a:p>
        </p:txBody>
      </p:sp>
      <p:sp>
        <p:nvSpPr>
          <p:cNvPr id="3" name="Inhaltsplatzhalter 2"/>
          <p:cNvSpPr>
            <a:spLocks noGrp="1"/>
          </p:cNvSpPr>
          <p:nvPr>
            <p:ph idx="1"/>
          </p:nvPr>
        </p:nvSpPr>
        <p:spPr>
          <a:xfrm>
            <a:off x="467544" y="1268760"/>
            <a:ext cx="8229600" cy="4709160"/>
          </a:xfrm>
        </p:spPr>
        <p:txBody>
          <a:bodyPr>
            <a:normAutofit/>
          </a:bodyPr>
          <a:lstStyle/>
          <a:p>
            <a:pPr marL="728663" lvl="1" indent="-285750">
              <a:buFontTx/>
              <a:buChar char="-"/>
            </a:pPr>
            <a:r>
              <a:rPr lang="de-DE" sz="1800" b="1"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Die Frage  </a:t>
            </a:r>
            <a:r>
              <a:rPr lang="de-DE" sz="1800" b="1"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nach der Echtheit von Mt </a:t>
            </a:r>
            <a:r>
              <a:rPr lang="de-DE" sz="1800" b="1"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28,18-20</a:t>
            </a:r>
          </a:p>
          <a:p>
            <a:pPr marL="728663" lvl="1" indent="-285750">
              <a:buFontTx/>
              <a:buChar char="-"/>
            </a:pPr>
            <a:endParaRPr lang="de-DE" sz="1800" b="1"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endParaRPr>
          </a:p>
          <a:p>
            <a:pPr marL="442913" lvl="1" indent="-266700">
              <a:buNone/>
            </a:pPr>
            <a:r>
              <a:rPr lang="de-DE" sz="1800" dirty="0" smtClean="0"/>
              <a:t>Die „Didache“, ca. 60-150 n. Chr.</a:t>
            </a:r>
          </a:p>
          <a:p>
            <a:pPr marL="442913" lvl="1" indent="0" algn="just">
              <a:buNone/>
            </a:pPr>
            <a:r>
              <a:rPr lang="de-DE" sz="1800" dirty="0"/>
              <a:t>"7,1 Betreffs der Taufe aber: Tauft so: Nachdem ihr dies alles zuvor gesagt habt, tauft auf den Namen des Vaters und des Sohnes und des Heiligen Geistes mit lebendigem (= fließendem) Wasser. 7,2 Wenn du aber kein lebendiges Wasser hast, taufe in anderem Wasser. Wenn du aber nicht in kaltem Wasser (taufen) kannst, (dann) in warmem. 7,3. Wenn du aber beides nicht hast, dann gieße auf den Kopf dreimal Wasser auf den Namen des Vaters und des Sohnes und des Heiligen Geistes. 7,4. Vor der Taufe aber sollen der Täufer und der Täufling fasten und wenn möglich einige andere. Du sollst aber dem Täufling befehlen, einen oder zwei Tage lang vorher zu fasten."</a:t>
            </a:r>
          </a:p>
        </p:txBody>
      </p:sp>
    </p:spTree>
    <p:extLst>
      <p:ext uri="{BB962C8B-B14F-4D97-AF65-F5344CB8AC3E}">
        <p14:creationId xmlns:p14="http://schemas.microsoft.com/office/powerpoint/2010/main" val="26322343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l"/>
            <a:r>
              <a:rPr lang="de-DE" sz="3200" dirty="0"/>
              <a:t>Trinitarisch </a:t>
            </a:r>
            <a:r>
              <a:rPr lang="de-DE" sz="3200" dirty="0" smtClean="0"/>
              <a:t>oder </a:t>
            </a:r>
            <a:r>
              <a:rPr lang="de-DE" sz="3200" dirty="0"/>
              <a:t>im Namen Jesu</a:t>
            </a:r>
          </a:p>
        </p:txBody>
      </p:sp>
      <p:sp>
        <p:nvSpPr>
          <p:cNvPr id="3" name="Inhaltsplatzhalter 2"/>
          <p:cNvSpPr>
            <a:spLocks noGrp="1"/>
          </p:cNvSpPr>
          <p:nvPr>
            <p:ph idx="1"/>
          </p:nvPr>
        </p:nvSpPr>
        <p:spPr>
          <a:xfrm>
            <a:off x="467544" y="1268760"/>
            <a:ext cx="8229600" cy="4709160"/>
          </a:xfrm>
        </p:spPr>
        <p:txBody>
          <a:bodyPr>
            <a:normAutofit/>
          </a:bodyPr>
          <a:lstStyle/>
          <a:p>
            <a:pPr marL="728663" lvl="1" indent="-285750">
              <a:buFontTx/>
              <a:buChar char="-"/>
            </a:pPr>
            <a:r>
              <a:rPr lang="de-DE" sz="1800" b="1"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Die Frage  </a:t>
            </a:r>
            <a:r>
              <a:rPr lang="de-DE" sz="1800" b="1"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nach der Echtheit von Mt </a:t>
            </a:r>
            <a:r>
              <a:rPr lang="de-DE" sz="1800" b="1" dirty="0" smtClean="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rPr>
              <a:t>28,18-20</a:t>
            </a:r>
          </a:p>
          <a:p>
            <a:pPr marL="728663" lvl="1" indent="-285750">
              <a:buFontTx/>
              <a:buChar char="-"/>
            </a:pPr>
            <a:endParaRPr lang="de-DE" sz="1800" b="1"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endParaRPr>
          </a:p>
          <a:p>
            <a:pPr marL="461963" lvl="1" indent="-285750">
              <a:buFontTx/>
              <a:buChar char="-"/>
            </a:pPr>
            <a:r>
              <a:rPr lang="de-DE" sz="1800" dirty="0" smtClean="0"/>
              <a:t>Die  Schriften des Eusebius …</a:t>
            </a:r>
          </a:p>
          <a:p>
            <a:pPr marL="461963" lvl="1" indent="-285750">
              <a:buFontTx/>
              <a:buChar char="-"/>
            </a:pPr>
            <a:r>
              <a:rPr lang="de-DE" sz="1800" dirty="0" smtClean="0"/>
              <a:t>Katholisches Lexikon …</a:t>
            </a:r>
          </a:p>
          <a:p>
            <a:pPr marL="442913" lvl="1" indent="-266700">
              <a:buNone/>
            </a:pPr>
            <a:endParaRPr lang="de-DE" sz="1800" dirty="0"/>
          </a:p>
        </p:txBody>
      </p:sp>
    </p:spTree>
    <p:extLst>
      <p:ext uri="{BB962C8B-B14F-4D97-AF65-F5344CB8AC3E}">
        <p14:creationId xmlns:p14="http://schemas.microsoft.com/office/powerpoint/2010/main" val="1565473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nanke">
  <a:themeElements>
    <a:clrScheme name="Wellen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Ananke">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nanke">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0</TotalTime>
  <Words>1174</Words>
  <Application>Microsoft Office PowerPoint</Application>
  <PresentationFormat>Bildschirmpräsentation (4:3)</PresentationFormat>
  <Paragraphs>142</Paragraphs>
  <Slides>27</Slides>
  <Notes>0</Notes>
  <HiddenSlides>0</HiddenSlides>
  <MMClips>0</MMClips>
  <ScaleCrop>false</ScaleCrop>
  <HeadingPairs>
    <vt:vector size="4" baseType="variant">
      <vt:variant>
        <vt:lpstr>Design</vt:lpstr>
      </vt:variant>
      <vt:variant>
        <vt:i4>1</vt:i4>
      </vt:variant>
      <vt:variant>
        <vt:lpstr>Folientitel</vt:lpstr>
      </vt:variant>
      <vt:variant>
        <vt:i4>27</vt:i4>
      </vt:variant>
    </vt:vector>
  </HeadingPairs>
  <TitlesOfParts>
    <vt:vector size="28" baseType="lpstr">
      <vt:lpstr>Ananke</vt:lpstr>
      <vt:lpstr>Die Taufe</vt:lpstr>
      <vt:lpstr>Taufe – die Unterpunkte:</vt:lpstr>
      <vt:lpstr>Trinitarisch oder im Namen Jesu</vt:lpstr>
      <vt:lpstr>Trinitarisch oder im Namen Jesu</vt:lpstr>
      <vt:lpstr>Trinitarisch oder im Namen Jesu</vt:lpstr>
      <vt:lpstr>Trinitarisch oder im Namen Jesu</vt:lpstr>
      <vt:lpstr>Trinitarisch oder im Namen Jesu</vt:lpstr>
      <vt:lpstr>Trinitarisch oder im Namen Jesu</vt:lpstr>
      <vt:lpstr>Trinitarisch oder im Namen Jesu</vt:lpstr>
      <vt:lpstr>Trinitarisch oder im Namen Jesu</vt:lpstr>
      <vt:lpstr>Trinitarisch oder im Namen Jesu</vt:lpstr>
      <vt:lpstr>Trinitarisch oder im Namen Jesu</vt:lpstr>
      <vt:lpstr>Trinitarisch oder im Namen Jesu</vt:lpstr>
      <vt:lpstr>Trinitarisch oder im Namen Jesu</vt:lpstr>
      <vt:lpstr>Trinitarisch oder im Namen Jesu</vt:lpstr>
      <vt:lpstr>Verschiedene Fragen zur Taufe</vt:lpstr>
      <vt:lpstr>Verschiedene Fragen zur Taufe</vt:lpstr>
      <vt:lpstr>Die Bedeutung der Taufe</vt:lpstr>
      <vt:lpstr>Die Bedeutung der Taufe</vt:lpstr>
      <vt:lpstr>Die Bedeutung der Taufe</vt:lpstr>
      <vt:lpstr>Die Bedeutung der Taufe</vt:lpstr>
      <vt:lpstr>Die Bedeutung der Taufe</vt:lpstr>
      <vt:lpstr>Die Bedeutung der Taufe</vt:lpstr>
      <vt:lpstr>Die Bedeutung der Taufe</vt:lpstr>
      <vt:lpstr>Die Bedeutung der Taufe</vt:lpstr>
      <vt:lpstr>Die Bedeutung der Taufe</vt:lpstr>
      <vt:lpstr>Die Taufe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Die Taufe</dc:title>
  <dc:creator>Stephan Gerber</dc:creator>
  <cp:lastModifiedBy>Stephan Gerber</cp:lastModifiedBy>
  <cp:revision>12</cp:revision>
  <dcterms:created xsi:type="dcterms:W3CDTF">2016-05-27T11:06:07Z</dcterms:created>
  <dcterms:modified xsi:type="dcterms:W3CDTF">2016-06-12T09:45:36Z</dcterms:modified>
</cp:coreProperties>
</file>